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320" r:id="rId3"/>
    <p:sldId id="432" r:id="rId4"/>
    <p:sldId id="426" r:id="rId5"/>
    <p:sldId id="448" r:id="rId6"/>
    <p:sldId id="427" r:id="rId7"/>
    <p:sldId id="424" r:id="rId8"/>
    <p:sldId id="425" r:id="rId9"/>
    <p:sldId id="414" r:id="rId10"/>
    <p:sldId id="428" r:id="rId11"/>
    <p:sldId id="402" r:id="rId12"/>
    <p:sldId id="379" r:id="rId13"/>
    <p:sldId id="436" r:id="rId14"/>
    <p:sldId id="435" r:id="rId15"/>
    <p:sldId id="392" r:id="rId16"/>
    <p:sldId id="437" r:id="rId17"/>
    <p:sldId id="438" r:id="rId18"/>
    <p:sldId id="446" r:id="rId19"/>
    <p:sldId id="439" r:id="rId20"/>
    <p:sldId id="440" r:id="rId21"/>
    <p:sldId id="441" r:id="rId22"/>
    <p:sldId id="442" r:id="rId23"/>
    <p:sldId id="443" r:id="rId24"/>
    <p:sldId id="445" r:id="rId25"/>
    <p:sldId id="444" r:id="rId26"/>
    <p:sldId id="378" r:id="rId27"/>
    <p:sldId id="447" r:id="rId28"/>
    <p:sldId id="412" r:id="rId29"/>
    <p:sldId id="430" r:id="rId30"/>
    <p:sldId id="352" r:id="rId31"/>
    <p:sldId id="433" r:id="rId32"/>
    <p:sldId id="353" r:id="rId3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2D97D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2" autoAdjust="0"/>
    <p:restoredTop sz="94720" autoAdjust="0"/>
  </p:normalViewPr>
  <p:slideViewPr>
    <p:cSldViewPr>
      <p:cViewPr varScale="1">
        <p:scale>
          <a:sx n="71" d="100"/>
          <a:sy n="71" d="100"/>
        </p:scale>
        <p:origin x="9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5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BEFF7-782C-4DB8-A144-B9D104B0FE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17BA4A-A360-43DC-8E7E-10E32370B47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JAMMING</a:t>
          </a:r>
          <a:endParaRPr lang="en-US" b="1" dirty="0">
            <a:solidFill>
              <a:schemeClr val="tx1"/>
            </a:solidFill>
          </a:endParaRPr>
        </a:p>
      </dgm:t>
    </dgm:pt>
    <dgm:pt modelId="{8CD0276F-AF03-4741-A79D-B7DB68334ABE}" type="parTrans" cxnId="{2F7B44A8-01EC-47C6-9FD7-6E08368E1687}">
      <dgm:prSet/>
      <dgm:spPr/>
      <dgm:t>
        <a:bodyPr/>
        <a:lstStyle/>
        <a:p>
          <a:endParaRPr lang="en-US"/>
        </a:p>
      </dgm:t>
    </dgm:pt>
    <dgm:pt modelId="{F0F00BD3-7462-440E-AEA6-765D9839A0B4}" type="sibTrans" cxnId="{2F7B44A8-01EC-47C6-9FD7-6E08368E1687}">
      <dgm:prSet/>
      <dgm:spPr/>
      <dgm:t>
        <a:bodyPr/>
        <a:lstStyle/>
        <a:p>
          <a:endParaRPr lang="en-US"/>
        </a:p>
      </dgm:t>
    </dgm:pt>
    <dgm:pt modelId="{881845EB-17B7-4ECC-8204-0ED5C0B88ED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MORPHING</a:t>
          </a:r>
          <a:endParaRPr lang="en-US" b="1" dirty="0">
            <a:solidFill>
              <a:schemeClr val="tx1"/>
            </a:solidFill>
          </a:endParaRPr>
        </a:p>
      </dgm:t>
    </dgm:pt>
    <dgm:pt modelId="{3FCF3493-520E-4969-9051-4F1976931D83}" type="parTrans" cxnId="{FB885902-92D4-4413-AA69-1F3CBC5BDC58}">
      <dgm:prSet/>
      <dgm:spPr/>
      <dgm:t>
        <a:bodyPr/>
        <a:lstStyle/>
        <a:p>
          <a:endParaRPr lang="en-US"/>
        </a:p>
      </dgm:t>
    </dgm:pt>
    <dgm:pt modelId="{DF26013A-0073-4154-A7DD-9A350B23D970}" type="sibTrans" cxnId="{FB885902-92D4-4413-AA69-1F3CBC5BDC58}">
      <dgm:prSet/>
      <dgm:spPr/>
      <dgm:t>
        <a:bodyPr/>
        <a:lstStyle/>
        <a:p>
          <a:endParaRPr lang="en-US"/>
        </a:p>
      </dgm:t>
    </dgm:pt>
    <dgm:pt modelId="{52A89432-2F49-4923-A0E5-3BEBB00FF3D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HIJACKING TT&amp;C &gt;&gt; COLLISION</a:t>
          </a:r>
          <a:endParaRPr lang="en-US" b="1" dirty="0">
            <a:solidFill>
              <a:schemeClr val="tx1"/>
            </a:solidFill>
          </a:endParaRPr>
        </a:p>
      </dgm:t>
    </dgm:pt>
    <dgm:pt modelId="{894ECF50-33C4-4DBE-BF6B-A28865315925}" type="parTrans" cxnId="{75145EAE-C551-40B5-83AA-90482B0E4E8C}">
      <dgm:prSet/>
      <dgm:spPr/>
      <dgm:t>
        <a:bodyPr/>
        <a:lstStyle/>
        <a:p>
          <a:endParaRPr lang="en-US"/>
        </a:p>
      </dgm:t>
    </dgm:pt>
    <dgm:pt modelId="{05DDCDD2-9F1A-43A9-BBAF-C726EA7E7A6E}" type="sibTrans" cxnId="{75145EAE-C551-40B5-83AA-90482B0E4E8C}">
      <dgm:prSet/>
      <dgm:spPr/>
      <dgm:t>
        <a:bodyPr/>
        <a:lstStyle/>
        <a:p>
          <a:endParaRPr lang="en-US"/>
        </a:p>
      </dgm:t>
    </dgm:pt>
    <dgm:pt modelId="{4AAC289A-1992-4F2D-92EB-D5D6734CF5F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‘GRILLING’</a:t>
          </a:r>
          <a:endParaRPr lang="en-US" b="1" dirty="0">
            <a:solidFill>
              <a:schemeClr val="tx1"/>
            </a:solidFill>
          </a:endParaRPr>
        </a:p>
      </dgm:t>
    </dgm:pt>
    <dgm:pt modelId="{CCCC2FBE-B40A-44CB-A912-9029C1F6C18D}" type="parTrans" cxnId="{F75CA928-3D5A-4665-ABA8-882EF994602A}">
      <dgm:prSet/>
      <dgm:spPr/>
      <dgm:t>
        <a:bodyPr/>
        <a:lstStyle/>
        <a:p>
          <a:endParaRPr lang="en-US"/>
        </a:p>
      </dgm:t>
    </dgm:pt>
    <dgm:pt modelId="{5BFF2C83-32E4-4E1C-8F7B-7A341B411D5C}" type="sibTrans" cxnId="{F75CA928-3D5A-4665-ABA8-882EF994602A}">
      <dgm:prSet/>
      <dgm:spPr/>
      <dgm:t>
        <a:bodyPr/>
        <a:lstStyle/>
        <a:p>
          <a:endParaRPr lang="en-US"/>
        </a:p>
      </dgm:t>
    </dgm:pt>
    <dgm:pt modelId="{CF72EC23-EC43-4DA7-BF9B-FE4316D8878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TURLA-TYPE</a:t>
          </a:r>
        </a:p>
        <a:p>
          <a:r>
            <a:rPr lang="en-US" b="1" dirty="0" smtClean="0">
              <a:solidFill>
                <a:schemeClr val="tx1"/>
              </a:solidFill>
            </a:rPr>
            <a:t>SIGNAL RE-ROUTING </a:t>
          </a:r>
          <a:endParaRPr lang="en-US" b="1" dirty="0">
            <a:solidFill>
              <a:schemeClr val="tx1"/>
            </a:solidFill>
          </a:endParaRPr>
        </a:p>
      </dgm:t>
    </dgm:pt>
    <dgm:pt modelId="{39AD14DE-1D3F-4341-A75D-1E75DC860BD6}" type="parTrans" cxnId="{E2ED49F7-FB6A-4CD4-80B1-E28ED363914C}">
      <dgm:prSet/>
      <dgm:spPr/>
      <dgm:t>
        <a:bodyPr/>
        <a:lstStyle/>
        <a:p>
          <a:endParaRPr lang="en-US"/>
        </a:p>
      </dgm:t>
    </dgm:pt>
    <dgm:pt modelId="{1D7330EE-8C61-4BA9-B88E-E800877A07B5}" type="sibTrans" cxnId="{E2ED49F7-FB6A-4CD4-80B1-E28ED363914C}">
      <dgm:prSet/>
      <dgm:spPr/>
      <dgm:t>
        <a:bodyPr/>
        <a:lstStyle/>
        <a:p>
          <a:endParaRPr lang="en-US"/>
        </a:p>
      </dgm:t>
    </dgm:pt>
    <dgm:pt modelId="{0C179927-F4B9-4CFA-B05F-73268F288DC4}" type="pres">
      <dgm:prSet presAssocID="{671BEFF7-782C-4DB8-A144-B9D104B0FE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782D52-E166-4FE4-A8EE-189625B69476}" type="pres">
      <dgm:prSet presAssocID="{0417BA4A-A360-43DC-8E7E-10E32370B4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5CF3F-74B5-4DD4-A99F-15CE20728185}" type="pres">
      <dgm:prSet presAssocID="{F0F00BD3-7462-440E-AEA6-765D9839A0B4}" presName="sibTrans" presStyleCnt="0"/>
      <dgm:spPr/>
    </dgm:pt>
    <dgm:pt modelId="{55745BE8-E94C-43AA-8AB6-DA9128D6BB87}" type="pres">
      <dgm:prSet presAssocID="{881845EB-17B7-4ECC-8204-0ED5C0B88E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AB4C3-3718-4493-A6F2-D866F0D21384}" type="pres">
      <dgm:prSet presAssocID="{DF26013A-0073-4154-A7DD-9A350B23D970}" presName="sibTrans" presStyleCnt="0"/>
      <dgm:spPr/>
    </dgm:pt>
    <dgm:pt modelId="{4CFFA35C-D570-452D-BA65-BDF7AEA005E7}" type="pres">
      <dgm:prSet presAssocID="{52A89432-2F49-4923-A0E5-3BEBB00FF3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67D98-FE21-4A71-9BFD-C590857AF8F8}" type="pres">
      <dgm:prSet presAssocID="{05DDCDD2-9F1A-43A9-BBAF-C726EA7E7A6E}" presName="sibTrans" presStyleCnt="0"/>
      <dgm:spPr/>
    </dgm:pt>
    <dgm:pt modelId="{84F3F5B8-72AC-4C69-AE64-776387F2AF58}" type="pres">
      <dgm:prSet presAssocID="{4AAC289A-1992-4F2D-92EB-D5D6734CF5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426B6-4F51-4F57-A2C1-79F5AC0F0D31}" type="pres">
      <dgm:prSet presAssocID="{5BFF2C83-32E4-4E1C-8F7B-7A341B411D5C}" presName="sibTrans" presStyleCnt="0"/>
      <dgm:spPr/>
    </dgm:pt>
    <dgm:pt modelId="{FDBA40C7-8F8D-436C-AF65-B97CBF2FAED6}" type="pres">
      <dgm:prSet presAssocID="{CF72EC23-EC43-4DA7-BF9B-FE4316D8878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61FED-B0B2-4377-88AF-E8FE5F0F4B9C}" type="presOf" srcId="{52A89432-2F49-4923-A0E5-3BEBB00FF3D0}" destId="{4CFFA35C-D570-452D-BA65-BDF7AEA005E7}" srcOrd="0" destOrd="0" presId="urn:microsoft.com/office/officeart/2005/8/layout/default"/>
    <dgm:cxn modelId="{FB885902-92D4-4413-AA69-1F3CBC5BDC58}" srcId="{671BEFF7-782C-4DB8-A144-B9D104B0FEFE}" destId="{881845EB-17B7-4ECC-8204-0ED5C0B88ED4}" srcOrd="1" destOrd="0" parTransId="{3FCF3493-520E-4969-9051-4F1976931D83}" sibTransId="{DF26013A-0073-4154-A7DD-9A350B23D970}"/>
    <dgm:cxn modelId="{B52200E6-952E-4568-8BAF-C86C5888D2D0}" type="presOf" srcId="{4AAC289A-1992-4F2D-92EB-D5D6734CF5F6}" destId="{84F3F5B8-72AC-4C69-AE64-776387F2AF58}" srcOrd="0" destOrd="0" presId="urn:microsoft.com/office/officeart/2005/8/layout/default"/>
    <dgm:cxn modelId="{E2ED49F7-FB6A-4CD4-80B1-E28ED363914C}" srcId="{671BEFF7-782C-4DB8-A144-B9D104B0FEFE}" destId="{CF72EC23-EC43-4DA7-BF9B-FE4316D8878B}" srcOrd="4" destOrd="0" parTransId="{39AD14DE-1D3F-4341-A75D-1E75DC860BD6}" sibTransId="{1D7330EE-8C61-4BA9-B88E-E800877A07B5}"/>
    <dgm:cxn modelId="{FE382CEF-28A6-4DAF-9518-83BC4FBAD3C0}" type="presOf" srcId="{0417BA4A-A360-43DC-8E7E-10E32370B47E}" destId="{57782D52-E166-4FE4-A8EE-189625B69476}" srcOrd="0" destOrd="0" presId="urn:microsoft.com/office/officeart/2005/8/layout/default"/>
    <dgm:cxn modelId="{16E49EC6-D015-4BE9-B483-B9B7EC9DC92F}" type="presOf" srcId="{CF72EC23-EC43-4DA7-BF9B-FE4316D8878B}" destId="{FDBA40C7-8F8D-436C-AF65-B97CBF2FAED6}" srcOrd="0" destOrd="0" presId="urn:microsoft.com/office/officeart/2005/8/layout/default"/>
    <dgm:cxn modelId="{2F7B44A8-01EC-47C6-9FD7-6E08368E1687}" srcId="{671BEFF7-782C-4DB8-A144-B9D104B0FEFE}" destId="{0417BA4A-A360-43DC-8E7E-10E32370B47E}" srcOrd="0" destOrd="0" parTransId="{8CD0276F-AF03-4741-A79D-B7DB68334ABE}" sibTransId="{F0F00BD3-7462-440E-AEA6-765D9839A0B4}"/>
    <dgm:cxn modelId="{70F39BDF-C58B-4717-9C3A-8397A452F55C}" type="presOf" srcId="{881845EB-17B7-4ECC-8204-0ED5C0B88ED4}" destId="{55745BE8-E94C-43AA-8AB6-DA9128D6BB87}" srcOrd="0" destOrd="0" presId="urn:microsoft.com/office/officeart/2005/8/layout/default"/>
    <dgm:cxn modelId="{75145EAE-C551-40B5-83AA-90482B0E4E8C}" srcId="{671BEFF7-782C-4DB8-A144-B9D104B0FEFE}" destId="{52A89432-2F49-4923-A0E5-3BEBB00FF3D0}" srcOrd="2" destOrd="0" parTransId="{894ECF50-33C4-4DBE-BF6B-A28865315925}" sibTransId="{05DDCDD2-9F1A-43A9-BBAF-C726EA7E7A6E}"/>
    <dgm:cxn modelId="{5BB08956-3CD8-413E-972B-B43EEC4693BD}" type="presOf" srcId="{671BEFF7-782C-4DB8-A144-B9D104B0FEFE}" destId="{0C179927-F4B9-4CFA-B05F-73268F288DC4}" srcOrd="0" destOrd="0" presId="urn:microsoft.com/office/officeart/2005/8/layout/default"/>
    <dgm:cxn modelId="{F75CA928-3D5A-4665-ABA8-882EF994602A}" srcId="{671BEFF7-782C-4DB8-A144-B9D104B0FEFE}" destId="{4AAC289A-1992-4F2D-92EB-D5D6734CF5F6}" srcOrd="3" destOrd="0" parTransId="{CCCC2FBE-B40A-44CB-A912-9029C1F6C18D}" sibTransId="{5BFF2C83-32E4-4E1C-8F7B-7A341B411D5C}"/>
    <dgm:cxn modelId="{B494EB43-0D35-4C37-AC29-5EC58E8FBA3B}" type="presParOf" srcId="{0C179927-F4B9-4CFA-B05F-73268F288DC4}" destId="{57782D52-E166-4FE4-A8EE-189625B69476}" srcOrd="0" destOrd="0" presId="urn:microsoft.com/office/officeart/2005/8/layout/default"/>
    <dgm:cxn modelId="{798F545D-BD8E-4C37-B927-F48DA63480C4}" type="presParOf" srcId="{0C179927-F4B9-4CFA-B05F-73268F288DC4}" destId="{F605CF3F-74B5-4DD4-A99F-15CE20728185}" srcOrd="1" destOrd="0" presId="urn:microsoft.com/office/officeart/2005/8/layout/default"/>
    <dgm:cxn modelId="{FE792FCD-243F-4A88-BE3A-7BC4021EAF85}" type="presParOf" srcId="{0C179927-F4B9-4CFA-B05F-73268F288DC4}" destId="{55745BE8-E94C-43AA-8AB6-DA9128D6BB87}" srcOrd="2" destOrd="0" presId="urn:microsoft.com/office/officeart/2005/8/layout/default"/>
    <dgm:cxn modelId="{F93C2B9A-5B10-467E-BBF1-33D5AF400943}" type="presParOf" srcId="{0C179927-F4B9-4CFA-B05F-73268F288DC4}" destId="{ABBAB4C3-3718-4493-A6F2-D866F0D21384}" srcOrd="3" destOrd="0" presId="urn:microsoft.com/office/officeart/2005/8/layout/default"/>
    <dgm:cxn modelId="{CE15E196-F5F2-4F99-A64E-5655E5E99C3A}" type="presParOf" srcId="{0C179927-F4B9-4CFA-B05F-73268F288DC4}" destId="{4CFFA35C-D570-452D-BA65-BDF7AEA005E7}" srcOrd="4" destOrd="0" presId="urn:microsoft.com/office/officeart/2005/8/layout/default"/>
    <dgm:cxn modelId="{1BCA7FF2-C767-4AE0-B0FC-0219B1C6B0D1}" type="presParOf" srcId="{0C179927-F4B9-4CFA-B05F-73268F288DC4}" destId="{65A67D98-FE21-4A71-9BFD-C590857AF8F8}" srcOrd="5" destOrd="0" presId="urn:microsoft.com/office/officeart/2005/8/layout/default"/>
    <dgm:cxn modelId="{C177B4F9-BDAD-4146-9558-2C39E681C2D9}" type="presParOf" srcId="{0C179927-F4B9-4CFA-B05F-73268F288DC4}" destId="{84F3F5B8-72AC-4C69-AE64-776387F2AF58}" srcOrd="6" destOrd="0" presId="urn:microsoft.com/office/officeart/2005/8/layout/default"/>
    <dgm:cxn modelId="{DF2CC1BF-4B58-4152-823F-9D0CF9B3B205}" type="presParOf" srcId="{0C179927-F4B9-4CFA-B05F-73268F288DC4}" destId="{FF8426B6-4F51-4F57-A2C1-79F5AC0F0D31}" srcOrd="7" destOrd="0" presId="urn:microsoft.com/office/officeart/2005/8/layout/default"/>
    <dgm:cxn modelId="{F55466D9-78C0-4FE0-945C-7C25EB71CCFC}" type="presParOf" srcId="{0C179927-F4B9-4CFA-B05F-73268F288DC4}" destId="{FDBA40C7-8F8D-436C-AF65-B97CBF2FAED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8BDAE-B574-45F9-A5BD-24DAF510382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671FB1D-B5A9-4EE1-AA88-0132492AD5F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Pre-launch and launch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D3ECC-B036-40A9-8673-6E6E59ACF9D5}" type="parTrans" cxnId="{20D769B9-88C9-4918-ABDD-9CA5F13687E5}">
      <dgm:prSet/>
      <dgm:spPr/>
      <dgm:t>
        <a:bodyPr/>
        <a:lstStyle/>
        <a:p>
          <a:endParaRPr lang="en-US"/>
        </a:p>
      </dgm:t>
    </dgm:pt>
    <dgm:pt modelId="{832F3753-6F72-4652-9C32-D1B0A0DA262F}" type="sibTrans" cxnId="{20D769B9-88C9-4918-ABDD-9CA5F13687E5}">
      <dgm:prSet/>
      <dgm:spPr/>
      <dgm:t>
        <a:bodyPr/>
        <a:lstStyle/>
        <a:p>
          <a:endParaRPr lang="en-US"/>
        </a:p>
      </dgm:t>
    </dgm:pt>
    <dgm:pt modelId="{806D72B0-4F75-4BD7-A49E-BD87812A7B32}">
      <dgm:prSet phldrT="[Text]"/>
      <dgm:spPr/>
      <dgm:t>
        <a:bodyPr/>
        <a:lstStyle/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TT&amp;C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844CC-A98B-47EB-8545-2BC5044B19B9}" type="parTrans" cxnId="{C304C6D9-1147-4DC3-9768-871E7F38DF42}">
      <dgm:prSet/>
      <dgm:spPr/>
      <dgm:t>
        <a:bodyPr/>
        <a:lstStyle/>
        <a:p>
          <a:endParaRPr lang="en-US"/>
        </a:p>
      </dgm:t>
    </dgm:pt>
    <dgm:pt modelId="{DF2F642F-6A99-49B5-B013-C4CAB5A9D812}" type="sibTrans" cxnId="{C304C6D9-1147-4DC3-9768-871E7F38DF42}">
      <dgm:prSet/>
      <dgm:spPr/>
      <dgm:t>
        <a:bodyPr/>
        <a:lstStyle/>
        <a:p>
          <a:endParaRPr lang="en-US"/>
        </a:p>
      </dgm:t>
    </dgm:pt>
    <dgm:pt modelId="{7CA96306-B0AA-47FE-B385-30062EDE5843}">
      <dgm:prSet phldrT="[Text]"/>
      <dgm:spPr/>
      <dgm:t>
        <a:bodyPr/>
        <a:lstStyle/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Physical destruction or disabling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2A02E-0E29-4221-8BD0-C5ADD7363781}" type="parTrans" cxnId="{38552ED0-E8EA-4847-B999-7D138007EAD1}">
      <dgm:prSet/>
      <dgm:spPr/>
      <dgm:t>
        <a:bodyPr/>
        <a:lstStyle/>
        <a:p>
          <a:endParaRPr lang="en-US"/>
        </a:p>
      </dgm:t>
    </dgm:pt>
    <dgm:pt modelId="{A6F3278D-9E1D-4CF3-B96C-F49C58E1C5DD}" type="sibTrans" cxnId="{38552ED0-E8EA-4847-B999-7D138007EAD1}">
      <dgm:prSet/>
      <dgm:spPr/>
      <dgm:t>
        <a:bodyPr/>
        <a:lstStyle/>
        <a:p>
          <a:endParaRPr lang="en-US"/>
        </a:p>
      </dgm:t>
    </dgm:pt>
    <dgm:pt modelId="{DFC57009-1180-45A5-96AA-DAAE17DF7A1B}">
      <dgm:prSet/>
      <dgm:spPr/>
      <dgm:t>
        <a:bodyPr/>
        <a:lstStyle/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Disruption of transmissions- full taxonomy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3E6D9-7CF7-4683-A13D-79A8C5F2B0D6}" type="parTrans" cxnId="{B4A2986E-65B0-46B3-B2FC-31B2B642EB11}">
      <dgm:prSet/>
      <dgm:spPr/>
      <dgm:t>
        <a:bodyPr/>
        <a:lstStyle/>
        <a:p>
          <a:endParaRPr lang="en-US"/>
        </a:p>
      </dgm:t>
    </dgm:pt>
    <dgm:pt modelId="{D7FEC620-3584-48BB-BE4E-F938DF9B94EB}" type="sibTrans" cxnId="{B4A2986E-65B0-46B3-B2FC-31B2B642EB11}">
      <dgm:prSet/>
      <dgm:spPr/>
      <dgm:t>
        <a:bodyPr/>
        <a:lstStyle/>
        <a:p>
          <a:endParaRPr lang="en-US"/>
        </a:p>
      </dgm:t>
    </dgm:pt>
    <dgm:pt modelId="{22DC1E52-0674-4D76-87C6-123BBAD61229}">
      <dgm:prSet/>
      <dgm:spPr/>
      <dgm:t>
        <a:bodyPr/>
        <a:lstStyle/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End-of-life   events, “crashes”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FA7F6-75D1-46DD-B4A0-52141CC05205}" type="parTrans" cxnId="{19895165-537E-4827-8CCA-B0E54DD3E0F7}">
      <dgm:prSet/>
      <dgm:spPr/>
      <dgm:t>
        <a:bodyPr/>
        <a:lstStyle/>
        <a:p>
          <a:endParaRPr lang="en-US"/>
        </a:p>
      </dgm:t>
    </dgm:pt>
    <dgm:pt modelId="{40C6141C-9C3B-4BB2-8F58-25E016156639}" type="sibTrans" cxnId="{19895165-537E-4827-8CCA-B0E54DD3E0F7}">
      <dgm:prSet/>
      <dgm:spPr/>
      <dgm:t>
        <a:bodyPr/>
        <a:lstStyle/>
        <a:p>
          <a:endParaRPr lang="en-US"/>
        </a:p>
      </dgm:t>
    </dgm:pt>
    <dgm:pt modelId="{0186FDC2-B22F-4C25-892D-24B1C7E2808C}" type="pres">
      <dgm:prSet presAssocID="{DDC8BDAE-B574-45F9-A5BD-24DAF5103820}" presName="arrowDiagram" presStyleCnt="0">
        <dgm:presLayoutVars>
          <dgm:chMax val="5"/>
          <dgm:dir/>
          <dgm:resizeHandles val="exact"/>
        </dgm:presLayoutVars>
      </dgm:prSet>
      <dgm:spPr/>
    </dgm:pt>
    <dgm:pt modelId="{011C22F4-E051-4E3A-8075-3E90F28DBE1E}" type="pres">
      <dgm:prSet presAssocID="{DDC8BDAE-B574-45F9-A5BD-24DAF5103820}" presName="arrow" presStyleLbl="bgShp" presStyleIdx="0" presStyleCnt="1"/>
      <dgm:spPr/>
    </dgm:pt>
    <dgm:pt modelId="{E1C28B04-0551-49B2-9BB5-25B3A1E776E4}" type="pres">
      <dgm:prSet presAssocID="{DDC8BDAE-B574-45F9-A5BD-24DAF5103820}" presName="arrowDiagram5" presStyleCnt="0"/>
      <dgm:spPr/>
    </dgm:pt>
    <dgm:pt modelId="{4CFE76DC-7D1E-4389-AD0D-2562944E8B3B}" type="pres">
      <dgm:prSet presAssocID="{5671FB1D-B5A9-4EE1-AA88-0132492AD5FB}" presName="bullet5a" presStyleLbl="node1" presStyleIdx="0" presStyleCnt="5"/>
      <dgm:spPr/>
    </dgm:pt>
    <dgm:pt modelId="{4E524FC2-C3AB-4A27-828F-03110053620E}" type="pres">
      <dgm:prSet presAssocID="{5671FB1D-B5A9-4EE1-AA88-0132492AD5FB}" presName="textBox5a" presStyleLbl="revTx" presStyleIdx="0" presStyleCnt="5" custLinFactNeighborX="31600" custLinFactNeighborY="6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91981-175F-4CD5-8C5D-8CB31B705EF4}" type="pres">
      <dgm:prSet presAssocID="{806D72B0-4F75-4BD7-A49E-BD87812A7B32}" presName="bullet5b" presStyleLbl="node1" presStyleIdx="1" presStyleCnt="5"/>
      <dgm:spPr/>
    </dgm:pt>
    <dgm:pt modelId="{A9A56CAE-BD93-4D47-8669-39DFED8E2F6C}" type="pres">
      <dgm:prSet presAssocID="{806D72B0-4F75-4BD7-A49E-BD87812A7B32}" presName="textBox5b" presStyleLbl="revTx" presStyleIdx="1" presStyleCnt="5" custLinFactNeighborX="23201" custLinFactNeighborY="3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1B4E7-BB3E-4AA7-A4C9-92BA8C44B4C9}" type="pres">
      <dgm:prSet presAssocID="{7CA96306-B0AA-47FE-B385-30062EDE5843}" presName="bullet5c" presStyleLbl="node1" presStyleIdx="2" presStyleCnt="5"/>
      <dgm:spPr/>
    </dgm:pt>
    <dgm:pt modelId="{F0409D62-DD6E-4878-84DC-9DDF718A0F03}" type="pres">
      <dgm:prSet presAssocID="{7CA96306-B0AA-47FE-B385-30062EDE584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31F97-FCC8-4685-9911-0DA262EE435E}" type="pres">
      <dgm:prSet presAssocID="{DFC57009-1180-45A5-96AA-DAAE17DF7A1B}" presName="bullet5d" presStyleLbl="node1" presStyleIdx="3" presStyleCnt="5"/>
      <dgm:spPr/>
    </dgm:pt>
    <dgm:pt modelId="{5A834B59-F4EC-47C2-8742-9E4BA4200480}" type="pres">
      <dgm:prSet presAssocID="{DFC57009-1180-45A5-96AA-DAAE17DF7A1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EC26B-8967-4A81-87F4-9EB74941924B}" type="pres">
      <dgm:prSet presAssocID="{22DC1E52-0674-4D76-87C6-123BBAD61229}" presName="bullet5e" presStyleLbl="node1" presStyleIdx="4" presStyleCnt="5"/>
      <dgm:spPr/>
    </dgm:pt>
    <dgm:pt modelId="{595FD346-B0EC-4F81-8A4D-567FCBE55288}" type="pres">
      <dgm:prSet presAssocID="{22DC1E52-0674-4D76-87C6-123BBAD6122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2986E-65B0-46B3-B2FC-31B2B642EB11}" srcId="{DDC8BDAE-B574-45F9-A5BD-24DAF5103820}" destId="{DFC57009-1180-45A5-96AA-DAAE17DF7A1B}" srcOrd="3" destOrd="0" parTransId="{E713E6D9-7CF7-4683-A13D-79A8C5F2B0D6}" sibTransId="{D7FEC620-3584-48BB-BE4E-F938DF9B94EB}"/>
    <dgm:cxn modelId="{CB6CD6CE-CC94-4808-9847-C9D7FDF7ACAB}" type="presOf" srcId="{5671FB1D-B5A9-4EE1-AA88-0132492AD5FB}" destId="{4E524FC2-C3AB-4A27-828F-03110053620E}" srcOrd="0" destOrd="0" presId="urn:microsoft.com/office/officeart/2005/8/layout/arrow2"/>
    <dgm:cxn modelId="{38552ED0-E8EA-4847-B999-7D138007EAD1}" srcId="{DDC8BDAE-B574-45F9-A5BD-24DAF5103820}" destId="{7CA96306-B0AA-47FE-B385-30062EDE5843}" srcOrd="2" destOrd="0" parTransId="{9EB2A02E-0E29-4221-8BD0-C5ADD7363781}" sibTransId="{A6F3278D-9E1D-4CF3-B96C-F49C58E1C5DD}"/>
    <dgm:cxn modelId="{E89E9774-109E-4BF0-8221-71B62EC2955D}" type="presOf" srcId="{22DC1E52-0674-4D76-87C6-123BBAD61229}" destId="{595FD346-B0EC-4F81-8A4D-567FCBE55288}" srcOrd="0" destOrd="0" presId="urn:microsoft.com/office/officeart/2005/8/layout/arrow2"/>
    <dgm:cxn modelId="{5E955CDF-1550-4061-87B6-C46FB69D7A00}" type="presOf" srcId="{7CA96306-B0AA-47FE-B385-30062EDE5843}" destId="{F0409D62-DD6E-4878-84DC-9DDF718A0F03}" srcOrd="0" destOrd="0" presId="urn:microsoft.com/office/officeart/2005/8/layout/arrow2"/>
    <dgm:cxn modelId="{20D769B9-88C9-4918-ABDD-9CA5F13687E5}" srcId="{DDC8BDAE-B574-45F9-A5BD-24DAF5103820}" destId="{5671FB1D-B5A9-4EE1-AA88-0132492AD5FB}" srcOrd="0" destOrd="0" parTransId="{7E9D3ECC-B036-40A9-8673-6E6E59ACF9D5}" sibTransId="{832F3753-6F72-4652-9C32-D1B0A0DA262F}"/>
    <dgm:cxn modelId="{E44C865B-07C2-4FAA-AD63-4E6DB03BD390}" type="presOf" srcId="{806D72B0-4F75-4BD7-A49E-BD87812A7B32}" destId="{A9A56CAE-BD93-4D47-8669-39DFED8E2F6C}" srcOrd="0" destOrd="0" presId="urn:microsoft.com/office/officeart/2005/8/layout/arrow2"/>
    <dgm:cxn modelId="{19895165-537E-4827-8CCA-B0E54DD3E0F7}" srcId="{DDC8BDAE-B574-45F9-A5BD-24DAF5103820}" destId="{22DC1E52-0674-4D76-87C6-123BBAD61229}" srcOrd="4" destOrd="0" parTransId="{6FCFA7F6-75D1-46DD-B4A0-52141CC05205}" sibTransId="{40C6141C-9C3B-4BB2-8F58-25E016156639}"/>
    <dgm:cxn modelId="{7E2DCABB-15CD-4BBB-9DED-8F231137B762}" type="presOf" srcId="{DFC57009-1180-45A5-96AA-DAAE17DF7A1B}" destId="{5A834B59-F4EC-47C2-8742-9E4BA4200480}" srcOrd="0" destOrd="0" presId="urn:microsoft.com/office/officeart/2005/8/layout/arrow2"/>
    <dgm:cxn modelId="{C304C6D9-1147-4DC3-9768-871E7F38DF42}" srcId="{DDC8BDAE-B574-45F9-A5BD-24DAF5103820}" destId="{806D72B0-4F75-4BD7-A49E-BD87812A7B32}" srcOrd="1" destOrd="0" parTransId="{B56844CC-A98B-47EB-8545-2BC5044B19B9}" sibTransId="{DF2F642F-6A99-49B5-B013-C4CAB5A9D812}"/>
    <dgm:cxn modelId="{A77E729A-21B3-40AC-8A98-609C88030C9F}" type="presOf" srcId="{DDC8BDAE-B574-45F9-A5BD-24DAF5103820}" destId="{0186FDC2-B22F-4C25-892D-24B1C7E2808C}" srcOrd="0" destOrd="0" presId="urn:microsoft.com/office/officeart/2005/8/layout/arrow2"/>
    <dgm:cxn modelId="{C72D149D-60B0-45BF-90F3-EF462D19B225}" type="presParOf" srcId="{0186FDC2-B22F-4C25-892D-24B1C7E2808C}" destId="{011C22F4-E051-4E3A-8075-3E90F28DBE1E}" srcOrd="0" destOrd="0" presId="urn:microsoft.com/office/officeart/2005/8/layout/arrow2"/>
    <dgm:cxn modelId="{2952D1DF-3AE2-4995-ADBD-9A2D3BE98E6B}" type="presParOf" srcId="{0186FDC2-B22F-4C25-892D-24B1C7E2808C}" destId="{E1C28B04-0551-49B2-9BB5-25B3A1E776E4}" srcOrd="1" destOrd="0" presId="urn:microsoft.com/office/officeart/2005/8/layout/arrow2"/>
    <dgm:cxn modelId="{D2424F5F-4D94-494D-B7BB-5719422190B2}" type="presParOf" srcId="{E1C28B04-0551-49B2-9BB5-25B3A1E776E4}" destId="{4CFE76DC-7D1E-4389-AD0D-2562944E8B3B}" srcOrd="0" destOrd="0" presId="urn:microsoft.com/office/officeart/2005/8/layout/arrow2"/>
    <dgm:cxn modelId="{79290FC0-A928-403B-9AC6-3FA4F4627167}" type="presParOf" srcId="{E1C28B04-0551-49B2-9BB5-25B3A1E776E4}" destId="{4E524FC2-C3AB-4A27-828F-03110053620E}" srcOrd="1" destOrd="0" presId="urn:microsoft.com/office/officeart/2005/8/layout/arrow2"/>
    <dgm:cxn modelId="{C2F1CCFB-3A28-4DD3-AA4D-906831A99459}" type="presParOf" srcId="{E1C28B04-0551-49B2-9BB5-25B3A1E776E4}" destId="{70F91981-175F-4CD5-8C5D-8CB31B705EF4}" srcOrd="2" destOrd="0" presId="urn:microsoft.com/office/officeart/2005/8/layout/arrow2"/>
    <dgm:cxn modelId="{23D18CCE-E1B9-4DCE-876A-94BA37961A9C}" type="presParOf" srcId="{E1C28B04-0551-49B2-9BB5-25B3A1E776E4}" destId="{A9A56CAE-BD93-4D47-8669-39DFED8E2F6C}" srcOrd="3" destOrd="0" presId="urn:microsoft.com/office/officeart/2005/8/layout/arrow2"/>
    <dgm:cxn modelId="{4216B863-B6FC-4689-9A0F-AF41EDE8A089}" type="presParOf" srcId="{E1C28B04-0551-49B2-9BB5-25B3A1E776E4}" destId="{E7F1B4E7-BB3E-4AA7-A4C9-92BA8C44B4C9}" srcOrd="4" destOrd="0" presId="urn:microsoft.com/office/officeart/2005/8/layout/arrow2"/>
    <dgm:cxn modelId="{02EC67A5-A96C-4E99-91E7-DA4D0CA16345}" type="presParOf" srcId="{E1C28B04-0551-49B2-9BB5-25B3A1E776E4}" destId="{F0409D62-DD6E-4878-84DC-9DDF718A0F03}" srcOrd="5" destOrd="0" presId="urn:microsoft.com/office/officeart/2005/8/layout/arrow2"/>
    <dgm:cxn modelId="{E5CD94A6-22FB-466D-9733-6B386446F79A}" type="presParOf" srcId="{E1C28B04-0551-49B2-9BB5-25B3A1E776E4}" destId="{C1B31F97-FCC8-4685-9911-0DA262EE435E}" srcOrd="6" destOrd="0" presId="urn:microsoft.com/office/officeart/2005/8/layout/arrow2"/>
    <dgm:cxn modelId="{7B2F10FE-E695-4322-81E3-253DA71C9D39}" type="presParOf" srcId="{E1C28B04-0551-49B2-9BB5-25B3A1E776E4}" destId="{5A834B59-F4EC-47C2-8742-9E4BA4200480}" srcOrd="7" destOrd="0" presId="urn:microsoft.com/office/officeart/2005/8/layout/arrow2"/>
    <dgm:cxn modelId="{5367BBF7-CEFE-4AD0-AA22-0E547C59E746}" type="presParOf" srcId="{E1C28B04-0551-49B2-9BB5-25B3A1E776E4}" destId="{358EC26B-8967-4A81-87F4-9EB74941924B}" srcOrd="8" destOrd="0" presId="urn:microsoft.com/office/officeart/2005/8/layout/arrow2"/>
    <dgm:cxn modelId="{191B15A9-4D3F-475F-93AB-EE60C281C647}" type="presParOf" srcId="{E1C28B04-0551-49B2-9BB5-25B3A1E776E4}" destId="{595FD346-B0EC-4F81-8A4D-567FCBE55288}" srcOrd="9" destOrd="0" presId="urn:microsoft.com/office/officeart/2005/8/layout/arrow2"/>
  </dgm:cxnLst>
  <dgm:bg/>
  <dgm:whole>
    <a:ln w="254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4E207-D597-475D-A43B-E6D30A3F0D6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22CA0A0-4C9B-4936-907B-CE3D2C96FC44}">
      <dgm:prSet phldrT="[Text]"/>
      <dgm:spPr>
        <a:solidFill>
          <a:schemeClr val="tx1">
            <a:alpha val="50000"/>
          </a:schemeClr>
        </a:solidFill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SPACE SECURITY</a:t>
          </a:r>
        </a:p>
        <a:p>
          <a:pPr algn="ctr"/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(LAW, POLICY, GOVERNANCE)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96F69-6CA4-423E-B7B2-BB9FE5CC0C81}" type="parTrans" cxnId="{0FAFBCB6-3B2C-4D89-99DB-1052C64D4B0F}">
      <dgm:prSet/>
      <dgm:spPr/>
      <dgm:t>
        <a:bodyPr/>
        <a:lstStyle/>
        <a:p>
          <a:pPr algn="ctr"/>
          <a:endParaRPr lang="en-US"/>
        </a:p>
      </dgm:t>
    </dgm:pt>
    <dgm:pt modelId="{6C7FAE80-0FDB-43F3-A163-BEE942D23DBC}" type="sibTrans" cxnId="{0FAFBCB6-3B2C-4D89-99DB-1052C64D4B0F}">
      <dgm:prSet/>
      <dgm:spPr/>
      <dgm:t>
        <a:bodyPr/>
        <a:lstStyle/>
        <a:p>
          <a:pPr algn="ctr"/>
          <a:endParaRPr lang="en-US"/>
        </a:p>
      </dgm:t>
    </dgm:pt>
    <dgm:pt modelId="{DE3BC1C1-47BC-478B-B60A-971B3C4396EE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CYBERSECURITY  (EMERGING LEGAL NORMS, POLICY)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88C09-DFE9-46DD-9176-63766E39000D}" type="parTrans" cxnId="{89304A7A-2897-4190-AACE-D3263368EFD6}">
      <dgm:prSet/>
      <dgm:spPr/>
      <dgm:t>
        <a:bodyPr/>
        <a:lstStyle/>
        <a:p>
          <a:pPr algn="ctr"/>
          <a:endParaRPr lang="en-US"/>
        </a:p>
      </dgm:t>
    </dgm:pt>
    <dgm:pt modelId="{8863B575-9B01-4E2A-86FD-F45BA0272AF2}" type="sibTrans" cxnId="{89304A7A-2897-4190-AACE-D3263368EFD6}">
      <dgm:prSet/>
      <dgm:spPr/>
      <dgm:t>
        <a:bodyPr/>
        <a:lstStyle/>
        <a:p>
          <a:pPr algn="ctr"/>
          <a:endParaRPr lang="en-US"/>
        </a:p>
      </dgm:t>
    </dgm:pt>
    <dgm:pt modelId="{D1FEF207-39A5-4820-B614-D568C317E4C5}" type="pres">
      <dgm:prSet presAssocID="{7724E207-D597-475D-A43B-E6D30A3F0D6E}" presName="compositeShape" presStyleCnt="0">
        <dgm:presLayoutVars>
          <dgm:chMax val="7"/>
          <dgm:dir/>
          <dgm:resizeHandles val="exact"/>
        </dgm:presLayoutVars>
      </dgm:prSet>
      <dgm:spPr/>
    </dgm:pt>
    <dgm:pt modelId="{3836B680-4079-42C2-AB0C-749B356F8123}" type="pres">
      <dgm:prSet presAssocID="{922CA0A0-4C9B-4936-907B-CE3D2C96FC44}" presName="circ1" presStyleLbl="vennNode1" presStyleIdx="0" presStyleCnt="2"/>
      <dgm:spPr/>
      <dgm:t>
        <a:bodyPr/>
        <a:lstStyle/>
        <a:p>
          <a:endParaRPr lang="en-US"/>
        </a:p>
      </dgm:t>
    </dgm:pt>
    <dgm:pt modelId="{02D2CB33-DC58-498E-A1B0-304821FE6646}" type="pres">
      <dgm:prSet presAssocID="{922CA0A0-4C9B-4936-907B-CE3D2C96FC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2514F-57EB-41E9-86AA-31B16492D22D}" type="pres">
      <dgm:prSet presAssocID="{DE3BC1C1-47BC-478B-B60A-971B3C4396EE}" presName="circ2" presStyleLbl="vennNode1" presStyleIdx="1" presStyleCnt="2" custLinFactNeighborX="1196" custLinFactNeighborY="-273"/>
      <dgm:spPr/>
      <dgm:t>
        <a:bodyPr/>
        <a:lstStyle/>
        <a:p>
          <a:endParaRPr lang="en-US"/>
        </a:p>
      </dgm:t>
    </dgm:pt>
    <dgm:pt modelId="{08E127FD-1243-4252-8DBF-6AEF72D47844}" type="pres">
      <dgm:prSet presAssocID="{DE3BC1C1-47BC-478B-B60A-971B3C4396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04A7A-2897-4190-AACE-D3263368EFD6}" srcId="{7724E207-D597-475D-A43B-E6D30A3F0D6E}" destId="{DE3BC1C1-47BC-478B-B60A-971B3C4396EE}" srcOrd="1" destOrd="0" parTransId="{F6988C09-DFE9-46DD-9176-63766E39000D}" sibTransId="{8863B575-9B01-4E2A-86FD-F45BA0272AF2}"/>
    <dgm:cxn modelId="{104BB1B1-7B6A-4E25-AFF9-36D0A5EFAB6B}" type="presOf" srcId="{922CA0A0-4C9B-4936-907B-CE3D2C96FC44}" destId="{3836B680-4079-42C2-AB0C-749B356F8123}" srcOrd="0" destOrd="0" presId="urn:microsoft.com/office/officeart/2005/8/layout/venn1"/>
    <dgm:cxn modelId="{E8A173BF-80B9-4CA0-9891-84BEB0E1F7CA}" type="presOf" srcId="{7724E207-D597-475D-A43B-E6D30A3F0D6E}" destId="{D1FEF207-39A5-4820-B614-D568C317E4C5}" srcOrd="0" destOrd="0" presId="urn:microsoft.com/office/officeart/2005/8/layout/venn1"/>
    <dgm:cxn modelId="{652BAEA9-3A09-4158-89CD-4FD4CEB62349}" type="presOf" srcId="{922CA0A0-4C9B-4936-907B-CE3D2C96FC44}" destId="{02D2CB33-DC58-498E-A1B0-304821FE6646}" srcOrd="1" destOrd="0" presId="urn:microsoft.com/office/officeart/2005/8/layout/venn1"/>
    <dgm:cxn modelId="{1BA13405-B85B-4F05-B88D-7192EF8EBD62}" type="presOf" srcId="{DE3BC1C1-47BC-478B-B60A-971B3C4396EE}" destId="{0092514F-57EB-41E9-86AA-31B16492D22D}" srcOrd="0" destOrd="0" presId="urn:microsoft.com/office/officeart/2005/8/layout/venn1"/>
    <dgm:cxn modelId="{0FAFBCB6-3B2C-4D89-99DB-1052C64D4B0F}" srcId="{7724E207-D597-475D-A43B-E6D30A3F0D6E}" destId="{922CA0A0-4C9B-4936-907B-CE3D2C96FC44}" srcOrd="0" destOrd="0" parTransId="{37796F69-6CA4-423E-B7B2-BB9FE5CC0C81}" sibTransId="{6C7FAE80-0FDB-43F3-A163-BEE942D23DBC}"/>
    <dgm:cxn modelId="{B467C880-BCB5-4625-B814-8B407E130587}" type="presOf" srcId="{DE3BC1C1-47BC-478B-B60A-971B3C4396EE}" destId="{08E127FD-1243-4252-8DBF-6AEF72D47844}" srcOrd="1" destOrd="0" presId="urn:microsoft.com/office/officeart/2005/8/layout/venn1"/>
    <dgm:cxn modelId="{C7999452-1B38-4F20-A148-E0D1408C9B5F}" type="presParOf" srcId="{D1FEF207-39A5-4820-B614-D568C317E4C5}" destId="{3836B680-4079-42C2-AB0C-749B356F8123}" srcOrd="0" destOrd="0" presId="urn:microsoft.com/office/officeart/2005/8/layout/venn1"/>
    <dgm:cxn modelId="{CDDC4AF9-D2FF-44F0-BF0F-D3210D8C321E}" type="presParOf" srcId="{D1FEF207-39A5-4820-B614-D568C317E4C5}" destId="{02D2CB33-DC58-498E-A1B0-304821FE6646}" srcOrd="1" destOrd="0" presId="urn:microsoft.com/office/officeart/2005/8/layout/venn1"/>
    <dgm:cxn modelId="{18D88310-B6CD-470C-8F8C-BBBF155A6FFC}" type="presParOf" srcId="{D1FEF207-39A5-4820-B614-D568C317E4C5}" destId="{0092514F-57EB-41E9-86AA-31B16492D22D}" srcOrd="2" destOrd="0" presId="urn:microsoft.com/office/officeart/2005/8/layout/venn1"/>
    <dgm:cxn modelId="{1C82CE31-D6C1-4E5F-B458-48E8CFD9A31C}" type="presParOf" srcId="{D1FEF207-39A5-4820-B614-D568C317E4C5}" destId="{08E127FD-1243-4252-8DBF-6AEF72D4784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649C04-B774-4E36-BFCD-BF6089C06BC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1BFC2D-A16B-4A6E-BF31-A053D40CEDBE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2D4B35F-51AA-4918-B58C-24AB8C01E006}" type="parTrans" cxnId="{129E0C00-651D-4383-B7F5-042A8D6A8CC3}">
      <dgm:prSet/>
      <dgm:spPr/>
      <dgm:t>
        <a:bodyPr/>
        <a:lstStyle/>
        <a:p>
          <a:endParaRPr lang="en-US"/>
        </a:p>
      </dgm:t>
    </dgm:pt>
    <dgm:pt modelId="{1B526CCD-B0E3-494B-9ADF-8B35BD5D2798}" type="sibTrans" cxnId="{129E0C00-651D-4383-B7F5-042A8D6A8CC3}">
      <dgm:prSet/>
      <dgm:spPr/>
      <dgm:t>
        <a:bodyPr/>
        <a:lstStyle/>
        <a:p>
          <a:endParaRPr lang="en-US"/>
        </a:p>
      </dgm:t>
    </dgm:pt>
    <dgm:pt modelId="{5AB9A594-7F55-468B-A8CF-D6B11A3151D7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CHANGING ACTORS / STAKEHOLDERS </a:t>
          </a:r>
          <a:endParaRPr lang="en-US" dirty="0"/>
        </a:p>
      </dgm:t>
    </dgm:pt>
    <dgm:pt modelId="{3E72752D-2B58-4AAA-A195-1BCA88EEFA08}" type="parTrans" cxnId="{36D8A306-9984-4D28-A58B-00EA8E7EB94E}">
      <dgm:prSet/>
      <dgm:spPr/>
      <dgm:t>
        <a:bodyPr/>
        <a:lstStyle/>
        <a:p>
          <a:endParaRPr lang="en-US"/>
        </a:p>
      </dgm:t>
    </dgm:pt>
    <dgm:pt modelId="{8184FCDE-F6F6-447F-9364-06D85F4A75C7}" type="sibTrans" cxnId="{36D8A306-9984-4D28-A58B-00EA8E7EB94E}">
      <dgm:prSet/>
      <dgm:spPr/>
      <dgm:t>
        <a:bodyPr/>
        <a:lstStyle/>
        <a:p>
          <a:endParaRPr lang="en-US"/>
        </a:p>
      </dgm:t>
    </dgm:pt>
    <dgm:pt modelId="{83E34CA9-AC63-4820-8934-3BE80E6A5C78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54AFBE15-3D93-4BC1-8A0C-A3E2B4584111}" type="parTrans" cxnId="{DB9FC1EF-6100-4A25-81A3-3130220375CC}">
      <dgm:prSet/>
      <dgm:spPr/>
      <dgm:t>
        <a:bodyPr/>
        <a:lstStyle/>
        <a:p>
          <a:endParaRPr lang="en-US"/>
        </a:p>
      </dgm:t>
    </dgm:pt>
    <dgm:pt modelId="{36B6293D-2DAF-445A-8BDD-362839DCA956}" type="sibTrans" cxnId="{DB9FC1EF-6100-4A25-81A3-3130220375CC}">
      <dgm:prSet/>
      <dgm:spPr/>
      <dgm:t>
        <a:bodyPr/>
        <a:lstStyle/>
        <a:p>
          <a:endParaRPr lang="en-US"/>
        </a:p>
      </dgm:t>
    </dgm:pt>
    <dgm:pt modelId="{2B1C1E39-E2CF-4131-A92B-F95BE9893BE3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LACK OF NAT’L POLICY TRANSPARENCY </a:t>
          </a:r>
          <a:endParaRPr lang="en-US" dirty="0"/>
        </a:p>
      </dgm:t>
    </dgm:pt>
    <dgm:pt modelId="{0000B621-D79D-4941-B3F6-AFD09B26A632}" type="parTrans" cxnId="{3FFCE427-8A39-4D3C-AAB4-323F62607964}">
      <dgm:prSet/>
      <dgm:spPr/>
      <dgm:t>
        <a:bodyPr/>
        <a:lstStyle/>
        <a:p>
          <a:endParaRPr lang="en-US"/>
        </a:p>
      </dgm:t>
    </dgm:pt>
    <dgm:pt modelId="{E177A05C-6ABA-49C1-A332-00FD113B0D78}" type="sibTrans" cxnId="{3FFCE427-8A39-4D3C-AAB4-323F62607964}">
      <dgm:prSet/>
      <dgm:spPr/>
      <dgm:t>
        <a:bodyPr/>
        <a:lstStyle/>
        <a:p>
          <a:endParaRPr lang="en-US"/>
        </a:p>
      </dgm:t>
    </dgm:pt>
    <dgm:pt modelId="{7B60C75C-5B47-467A-9C1D-644634342780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C142A6DC-7763-40A8-9DE0-1620DB99DCAD}" type="parTrans" cxnId="{5F343C26-3B5B-4ECD-9F17-32D0DF6A0CD4}">
      <dgm:prSet/>
      <dgm:spPr/>
      <dgm:t>
        <a:bodyPr/>
        <a:lstStyle/>
        <a:p>
          <a:endParaRPr lang="en-US"/>
        </a:p>
      </dgm:t>
    </dgm:pt>
    <dgm:pt modelId="{989E28E7-11F6-4C0A-9AE2-C7A0F10234B4}" type="sibTrans" cxnId="{5F343C26-3B5B-4ECD-9F17-32D0DF6A0CD4}">
      <dgm:prSet/>
      <dgm:spPr/>
      <dgm:t>
        <a:bodyPr/>
        <a:lstStyle/>
        <a:p>
          <a:endParaRPr lang="en-US"/>
        </a:p>
      </dgm:t>
    </dgm:pt>
    <dgm:pt modelId="{FC4462CC-B868-4629-8BE6-E5009A36FAE0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LACK OF EFFECTIVE INTN’L COOPERATION</a:t>
          </a:r>
          <a:endParaRPr lang="en-US" dirty="0"/>
        </a:p>
      </dgm:t>
    </dgm:pt>
    <dgm:pt modelId="{54CB9668-930C-4CE0-8011-78B5B72C1AC2}" type="parTrans" cxnId="{BA3A7F1D-1D11-4EF4-985F-E3D2CC08D4ED}">
      <dgm:prSet/>
      <dgm:spPr/>
      <dgm:t>
        <a:bodyPr/>
        <a:lstStyle/>
        <a:p>
          <a:endParaRPr lang="en-US"/>
        </a:p>
      </dgm:t>
    </dgm:pt>
    <dgm:pt modelId="{22C2C1EB-20E7-4CE6-9A02-8D80B6C608E7}" type="sibTrans" cxnId="{BA3A7F1D-1D11-4EF4-985F-E3D2CC08D4ED}">
      <dgm:prSet/>
      <dgm:spPr/>
      <dgm:t>
        <a:bodyPr/>
        <a:lstStyle/>
        <a:p>
          <a:endParaRPr lang="en-US"/>
        </a:p>
      </dgm:t>
    </dgm:pt>
    <dgm:pt modelId="{760ADFFA-ECED-4EC6-8C27-EF63F98B7474}">
      <dgm:prSet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D5ACF9C-58A6-4D14-9A94-200FFD43712A}" type="parTrans" cxnId="{FB8FAA31-4C70-43AC-9B0B-E98A72EDCBCA}">
      <dgm:prSet/>
      <dgm:spPr/>
      <dgm:t>
        <a:bodyPr/>
        <a:lstStyle/>
        <a:p>
          <a:endParaRPr lang="en-US"/>
        </a:p>
      </dgm:t>
    </dgm:pt>
    <dgm:pt modelId="{CFED0DB1-4FD9-4AC1-938D-6AF9C8FA4956}" type="sibTrans" cxnId="{FB8FAA31-4C70-43AC-9B0B-E98A72EDCBCA}">
      <dgm:prSet/>
      <dgm:spPr/>
      <dgm:t>
        <a:bodyPr/>
        <a:lstStyle/>
        <a:p>
          <a:endParaRPr lang="en-US"/>
        </a:p>
      </dgm:t>
    </dgm:pt>
    <dgm:pt modelId="{D1AB9589-344C-449C-8B2E-4AF76D99A5C9}">
      <dgm:prSet/>
      <dgm:spPr/>
      <dgm:t>
        <a:bodyPr/>
        <a:lstStyle/>
        <a:p>
          <a:r>
            <a:rPr lang="en-US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DUAL-USE TECHNOLOGIES </a:t>
          </a:r>
          <a:endParaRPr lang="en-US"/>
        </a:p>
      </dgm:t>
    </dgm:pt>
    <dgm:pt modelId="{D369DFDE-9CAC-4336-B945-21B2B74875A5}" type="parTrans" cxnId="{AB9EEC64-9FFC-4CCA-844E-510235A3C429}">
      <dgm:prSet/>
      <dgm:spPr/>
      <dgm:t>
        <a:bodyPr/>
        <a:lstStyle/>
        <a:p>
          <a:endParaRPr lang="en-US"/>
        </a:p>
      </dgm:t>
    </dgm:pt>
    <dgm:pt modelId="{66754E59-D4A0-4457-8FC6-1FCE45733B9A}" type="sibTrans" cxnId="{AB9EEC64-9FFC-4CCA-844E-510235A3C429}">
      <dgm:prSet/>
      <dgm:spPr/>
      <dgm:t>
        <a:bodyPr/>
        <a:lstStyle/>
        <a:p>
          <a:endParaRPr lang="en-US"/>
        </a:p>
      </dgm:t>
    </dgm:pt>
    <dgm:pt modelId="{58F5B10B-6CC0-4374-BCC1-D16028F5AF54}" type="pres">
      <dgm:prSet presAssocID="{3B649C04-B774-4E36-BFCD-BF6089C06B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529C4-E1E3-45D8-86B8-AEFD4278F64B}" type="pres">
      <dgm:prSet presAssocID="{9E1BFC2D-A16B-4A6E-BF31-A053D40CEDBE}" presName="composite" presStyleCnt="0"/>
      <dgm:spPr/>
    </dgm:pt>
    <dgm:pt modelId="{68EEE932-CE9F-4675-A80E-8A3E1C1BC7AC}" type="pres">
      <dgm:prSet presAssocID="{9E1BFC2D-A16B-4A6E-BF31-A053D40CEDB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6CB63-3D4A-4F70-9487-BD7C58DEDCA9}" type="pres">
      <dgm:prSet presAssocID="{9E1BFC2D-A16B-4A6E-BF31-A053D40CEDB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E3271-850D-48FE-98D8-A79F050A7DA3}" type="pres">
      <dgm:prSet presAssocID="{1B526CCD-B0E3-494B-9ADF-8B35BD5D2798}" presName="sp" presStyleCnt="0"/>
      <dgm:spPr/>
    </dgm:pt>
    <dgm:pt modelId="{F7920640-12E3-41D0-9B8F-AE45C87D914E}" type="pres">
      <dgm:prSet presAssocID="{760ADFFA-ECED-4EC6-8C27-EF63F98B7474}" presName="composite" presStyleCnt="0"/>
      <dgm:spPr/>
    </dgm:pt>
    <dgm:pt modelId="{4F704055-6CD8-4D9D-B9D4-0CD3AFBE4D74}" type="pres">
      <dgm:prSet presAssocID="{760ADFFA-ECED-4EC6-8C27-EF63F98B747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1E4D9-5FCF-49F9-985A-0A5F81292187}" type="pres">
      <dgm:prSet presAssocID="{760ADFFA-ECED-4EC6-8C27-EF63F98B747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E750A-2483-47F2-90D3-E996CE6E6499}" type="pres">
      <dgm:prSet presAssocID="{CFED0DB1-4FD9-4AC1-938D-6AF9C8FA4956}" presName="sp" presStyleCnt="0"/>
      <dgm:spPr/>
    </dgm:pt>
    <dgm:pt modelId="{7C89DA98-B6D6-4DC5-B2C6-FEAF98E6B939}" type="pres">
      <dgm:prSet presAssocID="{83E34CA9-AC63-4820-8934-3BE80E6A5C78}" presName="composite" presStyleCnt="0"/>
      <dgm:spPr/>
    </dgm:pt>
    <dgm:pt modelId="{B83BAA62-D8CD-4785-881D-D2FB39E20360}" type="pres">
      <dgm:prSet presAssocID="{83E34CA9-AC63-4820-8934-3BE80E6A5C7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CC9F-9CFE-41D7-BC5E-EA6D0AFA4C78}" type="pres">
      <dgm:prSet presAssocID="{83E34CA9-AC63-4820-8934-3BE80E6A5C7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6D7BB-CA7F-4969-83BF-C02AF35E96C6}" type="pres">
      <dgm:prSet presAssocID="{36B6293D-2DAF-445A-8BDD-362839DCA956}" presName="sp" presStyleCnt="0"/>
      <dgm:spPr/>
    </dgm:pt>
    <dgm:pt modelId="{89721C5B-0AF1-4C05-B9C0-94505FE04B37}" type="pres">
      <dgm:prSet presAssocID="{7B60C75C-5B47-467A-9C1D-644634342780}" presName="composite" presStyleCnt="0"/>
      <dgm:spPr/>
    </dgm:pt>
    <dgm:pt modelId="{75A7695E-B5E4-4045-84D0-2280DB011857}" type="pres">
      <dgm:prSet presAssocID="{7B60C75C-5B47-467A-9C1D-64463434278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39443-1C9F-4AD3-BCE7-9C6DD5AC96FF}" type="pres">
      <dgm:prSet presAssocID="{7B60C75C-5B47-467A-9C1D-64463434278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CE427-8A39-4D3C-AAB4-323F62607964}" srcId="{83E34CA9-AC63-4820-8934-3BE80E6A5C78}" destId="{2B1C1E39-E2CF-4131-A92B-F95BE9893BE3}" srcOrd="0" destOrd="0" parTransId="{0000B621-D79D-4941-B3F6-AFD09B26A632}" sibTransId="{E177A05C-6ABA-49C1-A332-00FD113B0D78}"/>
    <dgm:cxn modelId="{DC17C631-A1F0-43A4-9D71-A5DA14825CA1}" type="presOf" srcId="{D1AB9589-344C-449C-8B2E-4AF76D99A5C9}" destId="{0E41E4D9-5FCF-49F9-985A-0A5F81292187}" srcOrd="0" destOrd="0" presId="urn:microsoft.com/office/officeart/2005/8/layout/chevron2"/>
    <dgm:cxn modelId="{C41F0E3B-F5F0-4DBB-91B0-CB85763840A6}" type="presOf" srcId="{7B60C75C-5B47-467A-9C1D-644634342780}" destId="{75A7695E-B5E4-4045-84D0-2280DB011857}" srcOrd="0" destOrd="0" presId="urn:microsoft.com/office/officeart/2005/8/layout/chevron2"/>
    <dgm:cxn modelId="{AB9EEC64-9FFC-4CCA-844E-510235A3C429}" srcId="{760ADFFA-ECED-4EC6-8C27-EF63F98B7474}" destId="{D1AB9589-344C-449C-8B2E-4AF76D99A5C9}" srcOrd="0" destOrd="0" parTransId="{D369DFDE-9CAC-4336-B945-21B2B74875A5}" sibTransId="{66754E59-D4A0-4457-8FC6-1FCE45733B9A}"/>
    <dgm:cxn modelId="{5F343C26-3B5B-4ECD-9F17-32D0DF6A0CD4}" srcId="{3B649C04-B774-4E36-BFCD-BF6089C06BC6}" destId="{7B60C75C-5B47-467A-9C1D-644634342780}" srcOrd="3" destOrd="0" parTransId="{C142A6DC-7763-40A8-9DE0-1620DB99DCAD}" sibTransId="{989E28E7-11F6-4C0A-9AE2-C7A0F10234B4}"/>
    <dgm:cxn modelId="{60A66DFD-46E4-40FE-B41F-69DBF2F9E3D7}" type="presOf" srcId="{9E1BFC2D-A16B-4A6E-BF31-A053D40CEDBE}" destId="{68EEE932-CE9F-4675-A80E-8A3E1C1BC7AC}" srcOrd="0" destOrd="0" presId="urn:microsoft.com/office/officeart/2005/8/layout/chevron2"/>
    <dgm:cxn modelId="{A153A63B-F21F-4B03-9D9E-805691C5FAB4}" type="presOf" srcId="{FC4462CC-B868-4629-8BE6-E5009A36FAE0}" destId="{EF039443-1C9F-4AD3-BCE7-9C6DD5AC96FF}" srcOrd="0" destOrd="0" presId="urn:microsoft.com/office/officeart/2005/8/layout/chevron2"/>
    <dgm:cxn modelId="{9011F88C-DD94-4D7B-8373-10C37171CDA3}" type="presOf" srcId="{83E34CA9-AC63-4820-8934-3BE80E6A5C78}" destId="{B83BAA62-D8CD-4785-881D-D2FB39E20360}" srcOrd="0" destOrd="0" presId="urn:microsoft.com/office/officeart/2005/8/layout/chevron2"/>
    <dgm:cxn modelId="{BA3A7F1D-1D11-4EF4-985F-E3D2CC08D4ED}" srcId="{7B60C75C-5B47-467A-9C1D-644634342780}" destId="{FC4462CC-B868-4629-8BE6-E5009A36FAE0}" srcOrd="0" destOrd="0" parTransId="{54CB9668-930C-4CE0-8011-78B5B72C1AC2}" sibTransId="{22C2C1EB-20E7-4CE6-9A02-8D80B6C608E7}"/>
    <dgm:cxn modelId="{36D8A306-9984-4D28-A58B-00EA8E7EB94E}" srcId="{9E1BFC2D-A16B-4A6E-BF31-A053D40CEDBE}" destId="{5AB9A594-7F55-468B-A8CF-D6B11A3151D7}" srcOrd="0" destOrd="0" parTransId="{3E72752D-2B58-4AAA-A195-1BCA88EEFA08}" sibTransId="{8184FCDE-F6F6-447F-9364-06D85F4A75C7}"/>
    <dgm:cxn modelId="{DB9FC1EF-6100-4A25-81A3-3130220375CC}" srcId="{3B649C04-B774-4E36-BFCD-BF6089C06BC6}" destId="{83E34CA9-AC63-4820-8934-3BE80E6A5C78}" srcOrd="2" destOrd="0" parTransId="{54AFBE15-3D93-4BC1-8A0C-A3E2B4584111}" sibTransId="{36B6293D-2DAF-445A-8BDD-362839DCA956}"/>
    <dgm:cxn modelId="{33F8D2A6-AB53-4645-AB17-8F8EB722C56D}" type="presOf" srcId="{5AB9A594-7F55-468B-A8CF-D6B11A3151D7}" destId="{27B6CB63-3D4A-4F70-9487-BD7C58DEDCA9}" srcOrd="0" destOrd="0" presId="urn:microsoft.com/office/officeart/2005/8/layout/chevron2"/>
    <dgm:cxn modelId="{863E52F8-3F56-400F-B2EC-A6A179A6AF4C}" type="presOf" srcId="{760ADFFA-ECED-4EC6-8C27-EF63F98B7474}" destId="{4F704055-6CD8-4D9D-B9D4-0CD3AFBE4D74}" srcOrd="0" destOrd="0" presId="urn:microsoft.com/office/officeart/2005/8/layout/chevron2"/>
    <dgm:cxn modelId="{129E0C00-651D-4383-B7F5-042A8D6A8CC3}" srcId="{3B649C04-B774-4E36-BFCD-BF6089C06BC6}" destId="{9E1BFC2D-A16B-4A6E-BF31-A053D40CEDBE}" srcOrd="0" destOrd="0" parTransId="{52D4B35F-51AA-4918-B58C-24AB8C01E006}" sibTransId="{1B526CCD-B0E3-494B-9ADF-8B35BD5D2798}"/>
    <dgm:cxn modelId="{FB8FAA31-4C70-43AC-9B0B-E98A72EDCBCA}" srcId="{3B649C04-B774-4E36-BFCD-BF6089C06BC6}" destId="{760ADFFA-ECED-4EC6-8C27-EF63F98B7474}" srcOrd="1" destOrd="0" parTransId="{1D5ACF9C-58A6-4D14-9A94-200FFD43712A}" sibTransId="{CFED0DB1-4FD9-4AC1-938D-6AF9C8FA4956}"/>
    <dgm:cxn modelId="{E538C7EF-FE4B-4A7E-96BD-D6CFC6B6C80B}" type="presOf" srcId="{2B1C1E39-E2CF-4131-A92B-F95BE9893BE3}" destId="{22DECC9F-9CFE-41D7-BC5E-EA6D0AFA4C78}" srcOrd="0" destOrd="0" presId="urn:microsoft.com/office/officeart/2005/8/layout/chevron2"/>
    <dgm:cxn modelId="{E9601AEF-6711-476E-90D8-4B9643214400}" type="presOf" srcId="{3B649C04-B774-4E36-BFCD-BF6089C06BC6}" destId="{58F5B10B-6CC0-4374-BCC1-D16028F5AF54}" srcOrd="0" destOrd="0" presId="urn:microsoft.com/office/officeart/2005/8/layout/chevron2"/>
    <dgm:cxn modelId="{F8E744AB-D789-429E-AEA1-1B6270E920F2}" type="presParOf" srcId="{58F5B10B-6CC0-4374-BCC1-D16028F5AF54}" destId="{0C4529C4-E1E3-45D8-86B8-AEFD4278F64B}" srcOrd="0" destOrd="0" presId="urn:microsoft.com/office/officeart/2005/8/layout/chevron2"/>
    <dgm:cxn modelId="{2599EB23-2C11-4D86-9888-C68F0BDE4EBA}" type="presParOf" srcId="{0C4529C4-E1E3-45D8-86B8-AEFD4278F64B}" destId="{68EEE932-CE9F-4675-A80E-8A3E1C1BC7AC}" srcOrd="0" destOrd="0" presId="urn:microsoft.com/office/officeart/2005/8/layout/chevron2"/>
    <dgm:cxn modelId="{6573C0C2-5908-4BAF-9760-9E8A82144C56}" type="presParOf" srcId="{0C4529C4-E1E3-45D8-86B8-AEFD4278F64B}" destId="{27B6CB63-3D4A-4F70-9487-BD7C58DEDCA9}" srcOrd="1" destOrd="0" presId="urn:microsoft.com/office/officeart/2005/8/layout/chevron2"/>
    <dgm:cxn modelId="{9191BF9E-D805-48C9-9C3C-F474AAE2AC54}" type="presParOf" srcId="{58F5B10B-6CC0-4374-BCC1-D16028F5AF54}" destId="{EDEE3271-850D-48FE-98D8-A79F050A7DA3}" srcOrd="1" destOrd="0" presId="urn:microsoft.com/office/officeart/2005/8/layout/chevron2"/>
    <dgm:cxn modelId="{75CC97C1-E853-4E60-AB6A-1E3BA65696DA}" type="presParOf" srcId="{58F5B10B-6CC0-4374-BCC1-D16028F5AF54}" destId="{F7920640-12E3-41D0-9B8F-AE45C87D914E}" srcOrd="2" destOrd="0" presId="urn:microsoft.com/office/officeart/2005/8/layout/chevron2"/>
    <dgm:cxn modelId="{24B999B2-8937-44ED-BD6D-10FD53DC6848}" type="presParOf" srcId="{F7920640-12E3-41D0-9B8F-AE45C87D914E}" destId="{4F704055-6CD8-4D9D-B9D4-0CD3AFBE4D74}" srcOrd="0" destOrd="0" presId="urn:microsoft.com/office/officeart/2005/8/layout/chevron2"/>
    <dgm:cxn modelId="{06CB22F4-99BF-4903-B33F-0793D35E19A5}" type="presParOf" srcId="{F7920640-12E3-41D0-9B8F-AE45C87D914E}" destId="{0E41E4D9-5FCF-49F9-985A-0A5F81292187}" srcOrd="1" destOrd="0" presId="urn:microsoft.com/office/officeart/2005/8/layout/chevron2"/>
    <dgm:cxn modelId="{EC238E61-82A1-4615-8C39-E1796E53F43C}" type="presParOf" srcId="{58F5B10B-6CC0-4374-BCC1-D16028F5AF54}" destId="{8AEE750A-2483-47F2-90D3-E996CE6E6499}" srcOrd="3" destOrd="0" presId="urn:microsoft.com/office/officeart/2005/8/layout/chevron2"/>
    <dgm:cxn modelId="{21BFE457-75FB-4B2D-B3B2-B8190EA12035}" type="presParOf" srcId="{58F5B10B-6CC0-4374-BCC1-D16028F5AF54}" destId="{7C89DA98-B6D6-4DC5-B2C6-FEAF98E6B939}" srcOrd="4" destOrd="0" presId="urn:microsoft.com/office/officeart/2005/8/layout/chevron2"/>
    <dgm:cxn modelId="{1BA89434-6489-4988-AA96-D101E17D247B}" type="presParOf" srcId="{7C89DA98-B6D6-4DC5-B2C6-FEAF98E6B939}" destId="{B83BAA62-D8CD-4785-881D-D2FB39E20360}" srcOrd="0" destOrd="0" presId="urn:microsoft.com/office/officeart/2005/8/layout/chevron2"/>
    <dgm:cxn modelId="{652EB502-6135-45EB-99D8-861F8F3B026E}" type="presParOf" srcId="{7C89DA98-B6D6-4DC5-B2C6-FEAF98E6B939}" destId="{22DECC9F-9CFE-41D7-BC5E-EA6D0AFA4C78}" srcOrd="1" destOrd="0" presId="urn:microsoft.com/office/officeart/2005/8/layout/chevron2"/>
    <dgm:cxn modelId="{BBF3661C-9582-4FCF-BF9F-2F95AE3AB49C}" type="presParOf" srcId="{58F5B10B-6CC0-4374-BCC1-D16028F5AF54}" destId="{C136D7BB-CA7F-4969-83BF-C02AF35E96C6}" srcOrd="5" destOrd="0" presId="urn:microsoft.com/office/officeart/2005/8/layout/chevron2"/>
    <dgm:cxn modelId="{C651CBBD-E065-4DE5-B2C2-CEB4DDDD308F}" type="presParOf" srcId="{58F5B10B-6CC0-4374-BCC1-D16028F5AF54}" destId="{89721C5B-0AF1-4C05-B9C0-94505FE04B37}" srcOrd="6" destOrd="0" presId="urn:microsoft.com/office/officeart/2005/8/layout/chevron2"/>
    <dgm:cxn modelId="{F8A3FD8A-16C4-4B5F-9D4B-BBFBDF4ABAB1}" type="presParOf" srcId="{89721C5B-0AF1-4C05-B9C0-94505FE04B37}" destId="{75A7695E-B5E4-4045-84D0-2280DB011857}" srcOrd="0" destOrd="0" presId="urn:microsoft.com/office/officeart/2005/8/layout/chevron2"/>
    <dgm:cxn modelId="{3DDFE2FD-CA4D-405E-94BB-333AC9ED8234}" type="presParOf" srcId="{89721C5B-0AF1-4C05-B9C0-94505FE04B37}" destId="{EF039443-1C9F-4AD3-BCE7-9C6DD5AC96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40C7FF-3211-4D41-871D-1F7A9075C605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57D438-0D3A-4D94-818D-E6A17F63C0E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GGE SPACE</a:t>
          </a:r>
        </a:p>
        <a:p>
          <a:pPr>
            <a:lnSpc>
              <a:spcPct val="100000"/>
            </a:lnSpc>
          </a:pPr>
          <a:r>
            <a: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360D2-E278-47EA-9836-DDE66C153F8F}" type="parTrans" cxnId="{CD87FF6E-E55B-4D89-AD5F-8EF70F350F75}">
      <dgm:prSet/>
      <dgm:spPr/>
      <dgm:t>
        <a:bodyPr/>
        <a:lstStyle/>
        <a:p>
          <a:endParaRPr lang="en-US"/>
        </a:p>
      </dgm:t>
    </dgm:pt>
    <dgm:pt modelId="{5891A8FD-DB14-48BF-A0C2-018E81BAAAD4}" type="sibTrans" cxnId="{CD87FF6E-E55B-4D89-AD5F-8EF70F350F75}">
      <dgm:prSet/>
      <dgm:spPr/>
      <dgm:t>
        <a:bodyPr/>
        <a:lstStyle/>
        <a:p>
          <a:endParaRPr lang="en-US"/>
        </a:p>
      </dgm:t>
    </dgm:pt>
    <dgm:pt modelId="{12C2120A-2AEF-4E0C-9AE6-874FFF1D341B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SHANGHAI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PPWT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June 2014 (rev)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2B836-7620-4E09-A2F4-D8BDF781B72F}" type="parTrans" cxnId="{29507F9F-9084-4AE4-B102-102274C719BE}">
      <dgm:prSet/>
      <dgm:spPr/>
      <dgm:t>
        <a:bodyPr/>
        <a:lstStyle/>
        <a:p>
          <a:endParaRPr lang="en-US"/>
        </a:p>
      </dgm:t>
    </dgm:pt>
    <dgm:pt modelId="{5CFEFAE6-6336-470B-99DF-49844403E918}" type="sibTrans" cxnId="{29507F9F-9084-4AE4-B102-102274C719BE}">
      <dgm:prSet/>
      <dgm:spPr/>
      <dgm:t>
        <a:bodyPr/>
        <a:lstStyle/>
        <a:p>
          <a:endParaRPr lang="en-US"/>
        </a:p>
      </dgm:t>
    </dgm:pt>
    <dgm:pt modelId="{C748A436-C7B4-45C9-A85F-FDF8CD56F7F3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EU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CODE OF CONDUCT 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March 2014 (rev)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99977-1B63-4765-9103-521BC3A91472}" type="parTrans" cxnId="{CEC77AD9-D10F-47BA-A17B-ED486203A654}">
      <dgm:prSet/>
      <dgm:spPr/>
      <dgm:t>
        <a:bodyPr/>
        <a:lstStyle/>
        <a:p>
          <a:endParaRPr lang="en-US"/>
        </a:p>
      </dgm:t>
    </dgm:pt>
    <dgm:pt modelId="{091E77E5-72D5-4938-A3D7-D4E8EE04B45D}" type="sibTrans" cxnId="{CEC77AD9-D10F-47BA-A17B-ED486203A654}">
      <dgm:prSet/>
      <dgm:spPr/>
      <dgm:t>
        <a:bodyPr/>
        <a:lstStyle/>
        <a:p>
          <a:endParaRPr lang="en-US"/>
        </a:p>
      </dgm:t>
    </dgm:pt>
    <dgm:pt modelId="{0CB11408-9BCD-4930-9A9B-AAC0374CAEA4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GGE CYBER 2015</a:t>
          </a:r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D0F7F-9082-44BC-9BDB-364BD91C96E7}" type="parTrans" cxnId="{E4540E48-2D74-4182-A0B2-CB8EE152D5F5}">
      <dgm:prSet/>
      <dgm:spPr/>
      <dgm:t>
        <a:bodyPr/>
        <a:lstStyle/>
        <a:p>
          <a:endParaRPr lang="en-US"/>
        </a:p>
      </dgm:t>
    </dgm:pt>
    <dgm:pt modelId="{0351F47E-9C50-469C-B922-AD2AECAE9741}" type="sibTrans" cxnId="{E4540E48-2D74-4182-A0B2-CB8EE152D5F5}">
      <dgm:prSet/>
      <dgm:spPr/>
      <dgm:t>
        <a:bodyPr/>
        <a:lstStyle/>
        <a:p>
          <a:endParaRPr lang="en-US"/>
        </a:p>
      </dgm:t>
    </dgm:pt>
    <dgm:pt modelId="{9C5ABED6-09AE-4DCD-85EF-3928B5CCEB68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SHANGHAI CODE OF CONDUCT 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January 2015 (rev) 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56639-240C-4F1A-866A-8B980A5CC0FD}" type="parTrans" cxnId="{7F9B6294-206B-463F-9C55-8AC33FD94926}">
      <dgm:prSet/>
      <dgm:spPr/>
      <dgm:t>
        <a:bodyPr/>
        <a:lstStyle/>
        <a:p>
          <a:endParaRPr lang="en-US"/>
        </a:p>
      </dgm:t>
    </dgm:pt>
    <dgm:pt modelId="{28F92191-BEF3-4875-AC79-922A8B82C28B}" type="sibTrans" cxnId="{7F9B6294-206B-463F-9C55-8AC33FD94926}">
      <dgm:prSet/>
      <dgm:spPr/>
      <dgm:t>
        <a:bodyPr/>
        <a:lstStyle/>
        <a:p>
          <a:endParaRPr lang="en-US"/>
        </a:p>
      </dgm:t>
    </dgm:pt>
    <dgm:pt modelId="{3018A2A4-CEA7-4CFE-A046-F2137BB0BB2D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EU / </a:t>
          </a:r>
          <a:r>
            <a:rPr lang="en-US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CoE</a:t>
          </a:r>
          <a:endParaRPr lang="en-US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Network Security Directive, 2013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Budapest Convention, 2001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B627A-2BE8-4465-9A5F-00B85A3EE2C2}" type="parTrans" cxnId="{F0316C23-8330-46EC-B1D2-F97CDA770549}">
      <dgm:prSet/>
      <dgm:spPr/>
      <dgm:t>
        <a:bodyPr/>
        <a:lstStyle/>
        <a:p>
          <a:endParaRPr lang="en-US"/>
        </a:p>
      </dgm:t>
    </dgm:pt>
    <dgm:pt modelId="{F866D89D-22C9-48EE-9032-466693255912}" type="sibTrans" cxnId="{F0316C23-8330-46EC-B1D2-F97CDA770549}">
      <dgm:prSet/>
      <dgm:spPr/>
      <dgm:t>
        <a:bodyPr/>
        <a:lstStyle/>
        <a:p>
          <a:endParaRPr lang="en-US"/>
        </a:p>
      </dgm:t>
    </dgm:pt>
    <dgm:pt modelId="{B8930FDE-8B1E-4462-A22C-FB65C60CABF7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Other initiatives: 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Canada Proposal, CD, June 2009; ITU-R; UNGA 69/32, 2014; Working Group on 5 Treaties, 2016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57420-DC1E-48E2-9049-D79C77233F87}" type="parTrans" cxnId="{9C9DF884-A920-4FA8-9031-80830C99D4B2}">
      <dgm:prSet/>
      <dgm:spPr/>
      <dgm:t>
        <a:bodyPr/>
        <a:lstStyle/>
        <a:p>
          <a:endParaRPr lang="en-US"/>
        </a:p>
      </dgm:t>
    </dgm:pt>
    <dgm:pt modelId="{41BC5D1F-AC3D-46EB-A8C2-6C903B2B4D79}" type="sibTrans" cxnId="{9C9DF884-A920-4FA8-9031-80830C99D4B2}">
      <dgm:prSet/>
      <dgm:spPr/>
      <dgm:t>
        <a:bodyPr/>
        <a:lstStyle/>
        <a:p>
          <a:endParaRPr lang="en-US"/>
        </a:p>
      </dgm:t>
    </dgm:pt>
    <dgm:pt modelId="{E57785C4-44EC-4E1B-B379-95EBC72504F6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Other initiatives: </a:t>
          </a:r>
        </a:p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Tallinn Manuals 1 &amp; 2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43717-617A-42FF-8D0F-29A7992C337B}" type="parTrans" cxnId="{9F5F2FD7-3D82-46C5-8262-8BC63C2001C5}">
      <dgm:prSet/>
      <dgm:spPr/>
      <dgm:t>
        <a:bodyPr/>
        <a:lstStyle/>
        <a:p>
          <a:endParaRPr lang="en-US"/>
        </a:p>
      </dgm:t>
    </dgm:pt>
    <dgm:pt modelId="{6F40DA1C-A13C-4F85-885C-EAF22D516108}" type="sibTrans" cxnId="{9F5F2FD7-3D82-46C5-8262-8BC63C2001C5}">
      <dgm:prSet/>
      <dgm:spPr/>
      <dgm:t>
        <a:bodyPr/>
        <a:lstStyle/>
        <a:p>
          <a:endParaRPr lang="en-US"/>
        </a:p>
      </dgm:t>
    </dgm:pt>
    <dgm:pt modelId="{FD78A99C-C4F9-4BD9-A2E5-A832F291A94D}" type="pres">
      <dgm:prSet presAssocID="{A040C7FF-3211-4D41-871D-1F7A9075C6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703AAD-6E04-476A-BFDA-FC3D9F276480}" type="pres">
      <dgm:prSet presAssocID="{F257D438-0D3A-4D94-818D-E6A17F63C0E0}" presName="root" presStyleCnt="0"/>
      <dgm:spPr/>
    </dgm:pt>
    <dgm:pt modelId="{2DEF9DEA-1900-4DAF-9640-9EFE578BB269}" type="pres">
      <dgm:prSet presAssocID="{F257D438-0D3A-4D94-818D-E6A17F63C0E0}" presName="rootComposite" presStyleCnt="0"/>
      <dgm:spPr/>
    </dgm:pt>
    <dgm:pt modelId="{D4793E42-2CD8-4624-94CD-195D69745421}" type="pres">
      <dgm:prSet presAssocID="{F257D438-0D3A-4D94-818D-E6A17F63C0E0}" presName="rootText" presStyleLbl="node1" presStyleIdx="0" presStyleCnt="2"/>
      <dgm:spPr/>
      <dgm:t>
        <a:bodyPr/>
        <a:lstStyle/>
        <a:p>
          <a:endParaRPr lang="en-US"/>
        </a:p>
      </dgm:t>
    </dgm:pt>
    <dgm:pt modelId="{F7535FCA-E6A6-4B36-BA7B-AA86A225019A}" type="pres">
      <dgm:prSet presAssocID="{F257D438-0D3A-4D94-818D-E6A17F63C0E0}" presName="rootConnector" presStyleLbl="node1" presStyleIdx="0" presStyleCnt="2"/>
      <dgm:spPr/>
      <dgm:t>
        <a:bodyPr/>
        <a:lstStyle/>
        <a:p>
          <a:endParaRPr lang="en-US"/>
        </a:p>
      </dgm:t>
    </dgm:pt>
    <dgm:pt modelId="{A653DF36-1EE5-4F33-B226-8737A281FB6E}" type="pres">
      <dgm:prSet presAssocID="{F257D438-0D3A-4D94-818D-E6A17F63C0E0}" presName="childShape" presStyleCnt="0"/>
      <dgm:spPr/>
    </dgm:pt>
    <dgm:pt modelId="{5004EA54-2374-405C-9C83-21016DC5BAF3}" type="pres">
      <dgm:prSet presAssocID="{DB72B836-7620-4E09-A2F4-D8BDF781B72F}" presName="Name13" presStyleLbl="parChTrans1D2" presStyleIdx="0" presStyleCnt="6"/>
      <dgm:spPr/>
      <dgm:t>
        <a:bodyPr/>
        <a:lstStyle/>
        <a:p>
          <a:endParaRPr lang="en-US"/>
        </a:p>
      </dgm:t>
    </dgm:pt>
    <dgm:pt modelId="{1A685538-4ECC-4CA5-9985-30F1AF923A2C}" type="pres">
      <dgm:prSet presAssocID="{12C2120A-2AEF-4E0C-9AE6-874FFF1D341B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3C6A0-445B-4B33-BB38-E3EB9249433E}" type="pres">
      <dgm:prSet presAssocID="{62D99977-1B63-4765-9103-521BC3A91472}" presName="Name13" presStyleLbl="parChTrans1D2" presStyleIdx="1" presStyleCnt="6"/>
      <dgm:spPr/>
      <dgm:t>
        <a:bodyPr/>
        <a:lstStyle/>
        <a:p>
          <a:endParaRPr lang="en-US"/>
        </a:p>
      </dgm:t>
    </dgm:pt>
    <dgm:pt modelId="{90A9D278-BA0E-4404-8682-93471A35762A}" type="pres">
      <dgm:prSet presAssocID="{C748A436-C7B4-45C9-A85F-FDF8CD56F7F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61CF4-267E-4857-A9EE-8A12A475F30E}" type="pres">
      <dgm:prSet presAssocID="{B7D57420-DC1E-48E2-9049-D79C77233F87}" presName="Name13" presStyleLbl="parChTrans1D2" presStyleIdx="2" presStyleCnt="6"/>
      <dgm:spPr/>
      <dgm:t>
        <a:bodyPr/>
        <a:lstStyle/>
        <a:p>
          <a:endParaRPr lang="en-US"/>
        </a:p>
      </dgm:t>
    </dgm:pt>
    <dgm:pt modelId="{83D669B0-2A05-4791-920A-88D3A0138E6D}" type="pres">
      <dgm:prSet presAssocID="{B8930FDE-8B1E-4462-A22C-FB65C60CABF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3C0F0-0B80-4687-B640-9B5DA74E9E2B}" type="pres">
      <dgm:prSet presAssocID="{0CB11408-9BCD-4930-9A9B-AAC0374CAEA4}" presName="root" presStyleCnt="0"/>
      <dgm:spPr/>
    </dgm:pt>
    <dgm:pt modelId="{8170B897-9676-4F8D-95B1-3F4FF13FB0C3}" type="pres">
      <dgm:prSet presAssocID="{0CB11408-9BCD-4930-9A9B-AAC0374CAEA4}" presName="rootComposite" presStyleCnt="0"/>
      <dgm:spPr/>
    </dgm:pt>
    <dgm:pt modelId="{EE9AE2F3-37CB-4EE0-B08B-E586DA9E15DB}" type="pres">
      <dgm:prSet presAssocID="{0CB11408-9BCD-4930-9A9B-AAC0374CAEA4}" presName="rootText" presStyleLbl="node1" presStyleIdx="1" presStyleCnt="2"/>
      <dgm:spPr/>
      <dgm:t>
        <a:bodyPr/>
        <a:lstStyle/>
        <a:p>
          <a:endParaRPr lang="en-US"/>
        </a:p>
      </dgm:t>
    </dgm:pt>
    <dgm:pt modelId="{1D8EBAEC-6DD0-4ABE-946D-4C350B2E5F57}" type="pres">
      <dgm:prSet presAssocID="{0CB11408-9BCD-4930-9A9B-AAC0374CAEA4}" presName="rootConnector" presStyleLbl="node1" presStyleIdx="1" presStyleCnt="2"/>
      <dgm:spPr/>
      <dgm:t>
        <a:bodyPr/>
        <a:lstStyle/>
        <a:p>
          <a:endParaRPr lang="en-US"/>
        </a:p>
      </dgm:t>
    </dgm:pt>
    <dgm:pt modelId="{FAFB5B2D-E101-4D02-B5D2-E1C173F529D1}" type="pres">
      <dgm:prSet presAssocID="{0CB11408-9BCD-4930-9A9B-AAC0374CAEA4}" presName="childShape" presStyleCnt="0"/>
      <dgm:spPr/>
    </dgm:pt>
    <dgm:pt modelId="{0FDAFB9E-66D9-40F5-BA11-6A31A11A7C6F}" type="pres">
      <dgm:prSet presAssocID="{E8356639-240C-4F1A-866A-8B980A5CC0FD}" presName="Name13" presStyleLbl="parChTrans1D2" presStyleIdx="3" presStyleCnt="6"/>
      <dgm:spPr/>
      <dgm:t>
        <a:bodyPr/>
        <a:lstStyle/>
        <a:p>
          <a:endParaRPr lang="en-US"/>
        </a:p>
      </dgm:t>
    </dgm:pt>
    <dgm:pt modelId="{096565F1-F2D4-4C95-8C4C-87F84CB13C17}" type="pres">
      <dgm:prSet presAssocID="{9C5ABED6-09AE-4DCD-85EF-3928B5CCEB6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41D7B-ADF0-426F-9255-40571E354EA9}" type="pres">
      <dgm:prSet presAssocID="{F0AB627A-2BE8-4465-9A5F-00B85A3EE2C2}" presName="Name13" presStyleLbl="parChTrans1D2" presStyleIdx="4" presStyleCnt="6"/>
      <dgm:spPr/>
      <dgm:t>
        <a:bodyPr/>
        <a:lstStyle/>
        <a:p>
          <a:endParaRPr lang="en-US"/>
        </a:p>
      </dgm:t>
    </dgm:pt>
    <dgm:pt modelId="{806AAC3F-3A83-4057-B8BE-8337DB97687E}" type="pres">
      <dgm:prSet presAssocID="{3018A2A4-CEA7-4CFE-A046-F2137BB0BB2D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DCF41-A240-458D-AED9-8E3050732D72}" type="pres">
      <dgm:prSet presAssocID="{E8043717-617A-42FF-8D0F-29A7992C337B}" presName="Name13" presStyleLbl="parChTrans1D2" presStyleIdx="5" presStyleCnt="6"/>
      <dgm:spPr/>
      <dgm:t>
        <a:bodyPr/>
        <a:lstStyle/>
        <a:p>
          <a:endParaRPr lang="en-US"/>
        </a:p>
      </dgm:t>
    </dgm:pt>
    <dgm:pt modelId="{81DB7032-8406-4DE8-B2CA-FF7650B4A1F7}" type="pres">
      <dgm:prSet presAssocID="{E57785C4-44EC-4E1B-B379-95EBC72504F6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507F9F-9084-4AE4-B102-102274C719BE}" srcId="{F257D438-0D3A-4D94-818D-E6A17F63C0E0}" destId="{12C2120A-2AEF-4E0C-9AE6-874FFF1D341B}" srcOrd="0" destOrd="0" parTransId="{DB72B836-7620-4E09-A2F4-D8BDF781B72F}" sibTransId="{5CFEFAE6-6336-470B-99DF-49844403E918}"/>
    <dgm:cxn modelId="{F0316C23-8330-46EC-B1D2-F97CDA770549}" srcId="{0CB11408-9BCD-4930-9A9B-AAC0374CAEA4}" destId="{3018A2A4-CEA7-4CFE-A046-F2137BB0BB2D}" srcOrd="1" destOrd="0" parTransId="{F0AB627A-2BE8-4465-9A5F-00B85A3EE2C2}" sibTransId="{F866D89D-22C9-48EE-9032-466693255912}"/>
    <dgm:cxn modelId="{D02B149C-3618-48C2-8847-B357DA2BC476}" type="presOf" srcId="{9C5ABED6-09AE-4DCD-85EF-3928B5CCEB68}" destId="{096565F1-F2D4-4C95-8C4C-87F84CB13C17}" srcOrd="0" destOrd="0" presId="urn:microsoft.com/office/officeart/2005/8/layout/hierarchy3"/>
    <dgm:cxn modelId="{5D2D923A-5B53-4A68-AFD6-66154B3ED59D}" type="presOf" srcId="{B8930FDE-8B1E-4462-A22C-FB65C60CABF7}" destId="{83D669B0-2A05-4791-920A-88D3A0138E6D}" srcOrd="0" destOrd="0" presId="urn:microsoft.com/office/officeart/2005/8/layout/hierarchy3"/>
    <dgm:cxn modelId="{30604620-CC56-42CE-8A62-4D2E8BC83C05}" type="presOf" srcId="{DB72B836-7620-4E09-A2F4-D8BDF781B72F}" destId="{5004EA54-2374-405C-9C83-21016DC5BAF3}" srcOrd="0" destOrd="0" presId="urn:microsoft.com/office/officeart/2005/8/layout/hierarchy3"/>
    <dgm:cxn modelId="{9895C8FB-4072-4B03-9F9A-B77E6A6F38DD}" type="presOf" srcId="{F257D438-0D3A-4D94-818D-E6A17F63C0E0}" destId="{D4793E42-2CD8-4624-94CD-195D69745421}" srcOrd="0" destOrd="0" presId="urn:microsoft.com/office/officeart/2005/8/layout/hierarchy3"/>
    <dgm:cxn modelId="{B4F74B9E-E51C-4E13-81BB-231349ACB8CB}" type="presOf" srcId="{F0AB627A-2BE8-4465-9A5F-00B85A3EE2C2}" destId="{E8C41D7B-ADF0-426F-9255-40571E354EA9}" srcOrd="0" destOrd="0" presId="urn:microsoft.com/office/officeart/2005/8/layout/hierarchy3"/>
    <dgm:cxn modelId="{9C9DF884-A920-4FA8-9031-80830C99D4B2}" srcId="{F257D438-0D3A-4D94-818D-E6A17F63C0E0}" destId="{B8930FDE-8B1E-4462-A22C-FB65C60CABF7}" srcOrd="2" destOrd="0" parTransId="{B7D57420-DC1E-48E2-9049-D79C77233F87}" sibTransId="{41BC5D1F-AC3D-46EB-A8C2-6C903B2B4D79}"/>
    <dgm:cxn modelId="{FE42645C-79B7-4856-8E2A-9A9DD70EE550}" type="presOf" srcId="{F257D438-0D3A-4D94-818D-E6A17F63C0E0}" destId="{F7535FCA-E6A6-4B36-BA7B-AA86A225019A}" srcOrd="1" destOrd="0" presId="urn:microsoft.com/office/officeart/2005/8/layout/hierarchy3"/>
    <dgm:cxn modelId="{CD87FF6E-E55B-4D89-AD5F-8EF70F350F75}" srcId="{A040C7FF-3211-4D41-871D-1F7A9075C605}" destId="{F257D438-0D3A-4D94-818D-E6A17F63C0E0}" srcOrd="0" destOrd="0" parTransId="{352360D2-E278-47EA-9836-DDE66C153F8F}" sibTransId="{5891A8FD-DB14-48BF-A0C2-018E81BAAAD4}"/>
    <dgm:cxn modelId="{831388D9-B0DD-4FAD-9E93-6EA5DF6FBACB}" type="presOf" srcId="{62D99977-1B63-4765-9103-521BC3A91472}" destId="{75D3C6A0-445B-4B33-BB38-E3EB9249433E}" srcOrd="0" destOrd="0" presId="urn:microsoft.com/office/officeart/2005/8/layout/hierarchy3"/>
    <dgm:cxn modelId="{95851201-2B52-4538-866B-B29FF8E76F08}" type="presOf" srcId="{12C2120A-2AEF-4E0C-9AE6-874FFF1D341B}" destId="{1A685538-4ECC-4CA5-9985-30F1AF923A2C}" srcOrd="0" destOrd="0" presId="urn:microsoft.com/office/officeart/2005/8/layout/hierarchy3"/>
    <dgm:cxn modelId="{E4540E48-2D74-4182-A0B2-CB8EE152D5F5}" srcId="{A040C7FF-3211-4D41-871D-1F7A9075C605}" destId="{0CB11408-9BCD-4930-9A9B-AAC0374CAEA4}" srcOrd="1" destOrd="0" parTransId="{6FED0F7F-9082-44BC-9BDB-364BD91C96E7}" sibTransId="{0351F47E-9C50-469C-B922-AD2AECAE9741}"/>
    <dgm:cxn modelId="{9648FB7B-231C-404E-8699-022F0486A88B}" type="presOf" srcId="{A040C7FF-3211-4D41-871D-1F7A9075C605}" destId="{FD78A99C-C4F9-4BD9-A2E5-A832F291A94D}" srcOrd="0" destOrd="0" presId="urn:microsoft.com/office/officeart/2005/8/layout/hierarchy3"/>
    <dgm:cxn modelId="{9F5F2FD7-3D82-46C5-8262-8BC63C2001C5}" srcId="{0CB11408-9BCD-4930-9A9B-AAC0374CAEA4}" destId="{E57785C4-44EC-4E1B-B379-95EBC72504F6}" srcOrd="2" destOrd="0" parTransId="{E8043717-617A-42FF-8D0F-29A7992C337B}" sibTransId="{6F40DA1C-A13C-4F85-885C-EAF22D516108}"/>
    <dgm:cxn modelId="{A53BF199-D7D6-4E22-95F3-70818E927737}" type="presOf" srcId="{E8043717-617A-42FF-8D0F-29A7992C337B}" destId="{EE4DCF41-A240-458D-AED9-8E3050732D72}" srcOrd="0" destOrd="0" presId="urn:microsoft.com/office/officeart/2005/8/layout/hierarchy3"/>
    <dgm:cxn modelId="{CEC77AD9-D10F-47BA-A17B-ED486203A654}" srcId="{F257D438-0D3A-4D94-818D-E6A17F63C0E0}" destId="{C748A436-C7B4-45C9-A85F-FDF8CD56F7F3}" srcOrd="1" destOrd="0" parTransId="{62D99977-1B63-4765-9103-521BC3A91472}" sibTransId="{091E77E5-72D5-4938-A3D7-D4E8EE04B45D}"/>
    <dgm:cxn modelId="{AF4CCD61-EBA7-42F9-96B8-AA21E3A1A497}" type="presOf" srcId="{E57785C4-44EC-4E1B-B379-95EBC72504F6}" destId="{81DB7032-8406-4DE8-B2CA-FF7650B4A1F7}" srcOrd="0" destOrd="0" presId="urn:microsoft.com/office/officeart/2005/8/layout/hierarchy3"/>
    <dgm:cxn modelId="{C24EF071-D56A-416C-8B3D-9F9D10F911B9}" type="presOf" srcId="{E8356639-240C-4F1A-866A-8B980A5CC0FD}" destId="{0FDAFB9E-66D9-40F5-BA11-6A31A11A7C6F}" srcOrd="0" destOrd="0" presId="urn:microsoft.com/office/officeart/2005/8/layout/hierarchy3"/>
    <dgm:cxn modelId="{7F9B6294-206B-463F-9C55-8AC33FD94926}" srcId="{0CB11408-9BCD-4930-9A9B-AAC0374CAEA4}" destId="{9C5ABED6-09AE-4DCD-85EF-3928B5CCEB68}" srcOrd="0" destOrd="0" parTransId="{E8356639-240C-4F1A-866A-8B980A5CC0FD}" sibTransId="{28F92191-BEF3-4875-AC79-922A8B82C28B}"/>
    <dgm:cxn modelId="{532A1FF9-DBCB-436F-9755-1AF350B30FE1}" type="presOf" srcId="{B7D57420-DC1E-48E2-9049-D79C77233F87}" destId="{94061CF4-267E-4857-A9EE-8A12A475F30E}" srcOrd="0" destOrd="0" presId="urn:microsoft.com/office/officeart/2005/8/layout/hierarchy3"/>
    <dgm:cxn modelId="{F22E5462-2F93-4CAD-B11D-3904E10A8F83}" type="presOf" srcId="{C748A436-C7B4-45C9-A85F-FDF8CD56F7F3}" destId="{90A9D278-BA0E-4404-8682-93471A35762A}" srcOrd="0" destOrd="0" presId="urn:microsoft.com/office/officeart/2005/8/layout/hierarchy3"/>
    <dgm:cxn modelId="{DD3B372A-880D-408C-81EB-E3F4611447B7}" type="presOf" srcId="{3018A2A4-CEA7-4CFE-A046-F2137BB0BB2D}" destId="{806AAC3F-3A83-4057-B8BE-8337DB97687E}" srcOrd="0" destOrd="0" presId="urn:microsoft.com/office/officeart/2005/8/layout/hierarchy3"/>
    <dgm:cxn modelId="{0B494B20-1F84-40A2-A8EC-3CDD5CEA9C67}" type="presOf" srcId="{0CB11408-9BCD-4930-9A9B-AAC0374CAEA4}" destId="{1D8EBAEC-6DD0-4ABE-946D-4C350B2E5F57}" srcOrd="1" destOrd="0" presId="urn:microsoft.com/office/officeart/2005/8/layout/hierarchy3"/>
    <dgm:cxn modelId="{9A718468-1A98-43BB-8F32-A8CF3F69D977}" type="presOf" srcId="{0CB11408-9BCD-4930-9A9B-AAC0374CAEA4}" destId="{EE9AE2F3-37CB-4EE0-B08B-E586DA9E15DB}" srcOrd="0" destOrd="0" presId="urn:microsoft.com/office/officeart/2005/8/layout/hierarchy3"/>
    <dgm:cxn modelId="{96334463-DCC5-4E79-ABA5-28E1F0241C89}" type="presParOf" srcId="{FD78A99C-C4F9-4BD9-A2E5-A832F291A94D}" destId="{4C703AAD-6E04-476A-BFDA-FC3D9F276480}" srcOrd="0" destOrd="0" presId="urn:microsoft.com/office/officeart/2005/8/layout/hierarchy3"/>
    <dgm:cxn modelId="{1FC44720-ACEB-4DC7-93E0-5A47CAD82FFB}" type="presParOf" srcId="{4C703AAD-6E04-476A-BFDA-FC3D9F276480}" destId="{2DEF9DEA-1900-4DAF-9640-9EFE578BB269}" srcOrd="0" destOrd="0" presId="urn:microsoft.com/office/officeart/2005/8/layout/hierarchy3"/>
    <dgm:cxn modelId="{834F3827-2344-4968-8DB7-ECE287E65BF1}" type="presParOf" srcId="{2DEF9DEA-1900-4DAF-9640-9EFE578BB269}" destId="{D4793E42-2CD8-4624-94CD-195D69745421}" srcOrd="0" destOrd="0" presId="urn:microsoft.com/office/officeart/2005/8/layout/hierarchy3"/>
    <dgm:cxn modelId="{D999A2FE-2A37-410E-A65F-74A5FBE7BA16}" type="presParOf" srcId="{2DEF9DEA-1900-4DAF-9640-9EFE578BB269}" destId="{F7535FCA-E6A6-4B36-BA7B-AA86A225019A}" srcOrd="1" destOrd="0" presId="urn:microsoft.com/office/officeart/2005/8/layout/hierarchy3"/>
    <dgm:cxn modelId="{7571252D-5AAE-48C8-96AE-200F08177190}" type="presParOf" srcId="{4C703AAD-6E04-476A-BFDA-FC3D9F276480}" destId="{A653DF36-1EE5-4F33-B226-8737A281FB6E}" srcOrd="1" destOrd="0" presId="urn:microsoft.com/office/officeart/2005/8/layout/hierarchy3"/>
    <dgm:cxn modelId="{DA85EE7C-167C-4307-9FF5-E5CAC232D789}" type="presParOf" srcId="{A653DF36-1EE5-4F33-B226-8737A281FB6E}" destId="{5004EA54-2374-405C-9C83-21016DC5BAF3}" srcOrd="0" destOrd="0" presId="urn:microsoft.com/office/officeart/2005/8/layout/hierarchy3"/>
    <dgm:cxn modelId="{F5C0F21B-ACEC-4D8E-9344-69C45FBC5864}" type="presParOf" srcId="{A653DF36-1EE5-4F33-B226-8737A281FB6E}" destId="{1A685538-4ECC-4CA5-9985-30F1AF923A2C}" srcOrd="1" destOrd="0" presId="urn:microsoft.com/office/officeart/2005/8/layout/hierarchy3"/>
    <dgm:cxn modelId="{079E77D3-AC56-4CED-9A8D-7ADA858C5BB1}" type="presParOf" srcId="{A653DF36-1EE5-4F33-B226-8737A281FB6E}" destId="{75D3C6A0-445B-4B33-BB38-E3EB9249433E}" srcOrd="2" destOrd="0" presId="urn:microsoft.com/office/officeart/2005/8/layout/hierarchy3"/>
    <dgm:cxn modelId="{EB6C6312-12CB-4F38-AD27-697E4C24F9CD}" type="presParOf" srcId="{A653DF36-1EE5-4F33-B226-8737A281FB6E}" destId="{90A9D278-BA0E-4404-8682-93471A35762A}" srcOrd="3" destOrd="0" presId="urn:microsoft.com/office/officeart/2005/8/layout/hierarchy3"/>
    <dgm:cxn modelId="{DC5F0784-B8B8-4F51-AC56-0D892C62CC6B}" type="presParOf" srcId="{A653DF36-1EE5-4F33-B226-8737A281FB6E}" destId="{94061CF4-267E-4857-A9EE-8A12A475F30E}" srcOrd="4" destOrd="0" presId="urn:microsoft.com/office/officeart/2005/8/layout/hierarchy3"/>
    <dgm:cxn modelId="{E375159D-53AF-4ACE-BDC5-39D602532324}" type="presParOf" srcId="{A653DF36-1EE5-4F33-B226-8737A281FB6E}" destId="{83D669B0-2A05-4791-920A-88D3A0138E6D}" srcOrd="5" destOrd="0" presId="urn:microsoft.com/office/officeart/2005/8/layout/hierarchy3"/>
    <dgm:cxn modelId="{F45CF05C-6F30-4816-949B-F40EC2B9A162}" type="presParOf" srcId="{FD78A99C-C4F9-4BD9-A2E5-A832F291A94D}" destId="{3ED3C0F0-0B80-4687-B640-9B5DA74E9E2B}" srcOrd="1" destOrd="0" presId="urn:microsoft.com/office/officeart/2005/8/layout/hierarchy3"/>
    <dgm:cxn modelId="{8571347B-B547-4591-BAA3-8C7BD0D21974}" type="presParOf" srcId="{3ED3C0F0-0B80-4687-B640-9B5DA74E9E2B}" destId="{8170B897-9676-4F8D-95B1-3F4FF13FB0C3}" srcOrd="0" destOrd="0" presId="urn:microsoft.com/office/officeart/2005/8/layout/hierarchy3"/>
    <dgm:cxn modelId="{E015F56F-ED12-4362-ABED-A68FD74A17C2}" type="presParOf" srcId="{8170B897-9676-4F8D-95B1-3F4FF13FB0C3}" destId="{EE9AE2F3-37CB-4EE0-B08B-E586DA9E15DB}" srcOrd="0" destOrd="0" presId="urn:microsoft.com/office/officeart/2005/8/layout/hierarchy3"/>
    <dgm:cxn modelId="{AAC108B0-3A4E-4A26-A5DD-24102A73B801}" type="presParOf" srcId="{8170B897-9676-4F8D-95B1-3F4FF13FB0C3}" destId="{1D8EBAEC-6DD0-4ABE-946D-4C350B2E5F57}" srcOrd="1" destOrd="0" presId="urn:microsoft.com/office/officeart/2005/8/layout/hierarchy3"/>
    <dgm:cxn modelId="{D14BDC50-59C3-48AA-A627-47B1D5A85C8C}" type="presParOf" srcId="{3ED3C0F0-0B80-4687-B640-9B5DA74E9E2B}" destId="{FAFB5B2D-E101-4D02-B5D2-E1C173F529D1}" srcOrd="1" destOrd="0" presId="urn:microsoft.com/office/officeart/2005/8/layout/hierarchy3"/>
    <dgm:cxn modelId="{D42BCAC6-123E-4309-8032-A6449EAB0DA0}" type="presParOf" srcId="{FAFB5B2D-E101-4D02-B5D2-E1C173F529D1}" destId="{0FDAFB9E-66D9-40F5-BA11-6A31A11A7C6F}" srcOrd="0" destOrd="0" presId="urn:microsoft.com/office/officeart/2005/8/layout/hierarchy3"/>
    <dgm:cxn modelId="{7ED98B87-2D82-40E7-ADB4-5B3A0BE5F212}" type="presParOf" srcId="{FAFB5B2D-E101-4D02-B5D2-E1C173F529D1}" destId="{096565F1-F2D4-4C95-8C4C-87F84CB13C17}" srcOrd="1" destOrd="0" presId="urn:microsoft.com/office/officeart/2005/8/layout/hierarchy3"/>
    <dgm:cxn modelId="{16207625-BFE8-478F-83B8-DC20867B0D39}" type="presParOf" srcId="{FAFB5B2D-E101-4D02-B5D2-E1C173F529D1}" destId="{E8C41D7B-ADF0-426F-9255-40571E354EA9}" srcOrd="2" destOrd="0" presId="urn:microsoft.com/office/officeart/2005/8/layout/hierarchy3"/>
    <dgm:cxn modelId="{F62AEE34-8F36-475E-A14A-82BFE19C54B8}" type="presParOf" srcId="{FAFB5B2D-E101-4D02-B5D2-E1C173F529D1}" destId="{806AAC3F-3A83-4057-B8BE-8337DB97687E}" srcOrd="3" destOrd="0" presId="urn:microsoft.com/office/officeart/2005/8/layout/hierarchy3"/>
    <dgm:cxn modelId="{63EAD173-EB8B-4EA7-B3DB-ECD778434B5C}" type="presParOf" srcId="{FAFB5B2D-E101-4D02-B5D2-E1C173F529D1}" destId="{EE4DCF41-A240-458D-AED9-8E3050732D72}" srcOrd="4" destOrd="0" presId="urn:microsoft.com/office/officeart/2005/8/layout/hierarchy3"/>
    <dgm:cxn modelId="{21C2E801-BBAB-46E2-9019-4697E359FDBD}" type="presParOf" srcId="{FAFB5B2D-E101-4D02-B5D2-E1C173F529D1}" destId="{81DB7032-8406-4DE8-B2CA-FF7650B4A1F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C8BDAE-B574-45F9-A5BD-24DAF510382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671FB1D-B5A9-4EE1-AA88-0132492AD5F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Pre-launch and launch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D3ECC-B036-40A9-8673-6E6E59ACF9D5}" type="parTrans" cxnId="{20D769B9-88C9-4918-ABDD-9CA5F13687E5}">
      <dgm:prSet/>
      <dgm:spPr/>
      <dgm:t>
        <a:bodyPr/>
        <a:lstStyle/>
        <a:p>
          <a:endParaRPr lang="en-US"/>
        </a:p>
      </dgm:t>
    </dgm:pt>
    <dgm:pt modelId="{832F3753-6F72-4652-9C32-D1B0A0DA262F}" type="sibTrans" cxnId="{20D769B9-88C9-4918-ABDD-9CA5F13687E5}">
      <dgm:prSet/>
      <dgm:spPr/>
      <dgm:t>
        <a:bodyPr/>
        <a:lstStyle/>
        <a:p>
          <a:endParaRPr lang="en-US"/>
        </a:p>
      </dgm:t>
    </dgm:pt>
    <dgm:pt modelId="{806D72B0-4F75-4BD7-A49E-BD87812A7B32}">
      <dgm:prSet phldrT="[Text]"/>
      <dgm:spPr/>
      <dgm:t>
        <a:bodyPr/>
        <a:lstStyle/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TT&amp;C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844CC-A98B-47EB-8545-2BC5044B19B9}" type="parTrans" cxnId="{C304C6D9-1147-4DC3-9768-871E7F38DF42}">
      <dgm:prSet/>
      <dgm:spPr/>
      <dgm:t>
        <a:bodyPr/>
        <a:lstStyle/>
        <a:p>
          <a:endParaRPr lang="en-US"/>
        </a:p>
      </dgm:t>
    </dgm:pt>
    <dgm:pt modelId="{DF2F642F-6A99-49B5-B013-C4CAB5A9D812}" type="sibTrans" cxnId="{C304C6D9-1147-4DC3-9768-871E7F38DF42}">
      <dgm:prSet/>
      <dgm:spPr/>
      <dgm:t>
        <a:bodyPr/>
        <a:lstStyle/>
        <a:p>
          <a:endParaRPr lang="en-US"/>
        </a:p>
      </dgm:t>
    </dgm:pt>
    <dgm:pt modelId="{7CA96306-B0AA-47FE-B385-30062EDE5843}">
      <dgm:prSet phldrT="[Text]"/>
      <dgm:spPr/>
      <dgm:t>
        <a:bodyPr/>
        <a:lstStyle/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Physical destruction or disabling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2A02E-0E29-4221-8BD0-C5ADD7363781}" type="parTrans" cxnId="{38552ED0-E8EA-4847-B999-7D138007EAD1}">
      <dgm:prSet/>
      <dgm:spPr/>
      <dgm:t>
        <a:bodyPr/>
        <a:lstStyle/>
        <a:p>
          <a:endParaRPr lang="en-US"/>
        </a:p>
      </dgm:t>
    </dgm:pt>
    <dgm:pt modelId="{A6F3278D-9E1D-4CF3-B96C-F49C58E1C5DD}" type="sibTrans" cxnId="{38552ED0-E8EA-4847-B999-7D138007EAD1}">
      <dgm:prSet/>
      <dgm:spPr/>
      <dgm:t>
        <a:bodyPr/>
        <a:lstStyle/>
        <a:p>
          <a:endParaRPr lang="en-US"/>
        </a:p>
      </dgm:t>
    </dgm:pt>
    <dgm:pt modelId="{DFC57009-1180-45A5-96AA-DAAE17DF7A1B}">
      <dgm:prSet/>
      <dgm:spPr/>
      <dgm:t>
        <a:bodyPr/>
        <a:lstStyle/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Disruption of transmissions- full taxonomy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3E6D9-7CF7-4683-A13D-79A8C5F2B0D6}" type="parTrans" cxnId="{B4A2986E-65B0-46B3-B2FC-31B2B642EB11}">
      <dgm:prSet/>
      <dgm:spPr/>
      <dgm:t>
        <a:bodyPr/>
        <a:lstStyle/>
        <a:p>
          <a:endParaRPr lang="en-US"/>
        </a:p>
      </dgm:t>
    </dgm:pt>
    <dgm:pt modelId="{D7FEC620-3584-48BB-BE4E-F938DF9B94EB}" type="sibTrans" cxnId="{B4A2986E-65B0-46B3-B2FC-31B2B642EB11}">
      <dgm:prSet/>
      <dgm:spPr/>
      <dgm:t>
        <a:bodyPr/>
        <a:lstStyle/>
        <a:p>
          <a:endParaRPr lang="en-US"/>
        </a:p>
      </dgm:t>
    </dgm:pt>
    <dgm:pt modelId="{22DC1E52-0674-4D76-87C6-123BBAD61229}">
      <dgm:prSet/>
      <dgm:spPr/>
      <dgm:t>
        <a:bodyPr/>
        <a:lstStyle/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End-of-life   events, “crashes”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FA7F6-75D1-46DD-B4A0-52141CC05205}" type="parTrans" cxnId="{19895165-537E-4827-8CCA-B0E54DD3E0F7}">
      <dgm:prSet/>
      <dgm:spPr/>
      <dgm:t>
        <a:bodyPr/>
        <a:lstStyle/>
        <a:p>
          <a:endParaRPr lang="en-US"/>
        </a:p>
      </dgm:t>
    </dgm:pt>
    <dgm:pt modelId="{40C6141C-9C3B-4BB2-8F58-25E016156639}" type="sibTrans" cxnId="{19895165-537E-4827-8CCA-B0E54DD3E0F7}">
      <dgm:prSet/>
      <dgm:spPr/>
      <dgm:t>
        <a:bodyPr/>
        <a:lstStyle/>
        <a:p>
          <a:endParaRPr lang="en-US"/>
        </a:p>
      </dgm:t>
    </dgm:pt>
    <dgm:pt modelId="{0186FDC2-B22F-4C25-892D-24B1C7E2808C}" type="pres">
      <dgm:prSet presAssocID="{DDC8BDAE-B574-45F9-A5BD-24DAF5103820}" presName="arrowDiagram" presStyleCnt="0">
        <dgm:presLayoutVars>
          <dgm:chMax val="5"/>
          <dgm:dir/>
          <dgm:resizeHandles val="exact"/>
        </dgm:presLayoutVars>
      </dgm:prSet>
      <dgm:spPr/>
    </dgm:pt>
    <dgm:pt modelId="{011C22F4-E051-4E3A-8075-3E90F28DBE1E}" type="pres">
      <dgm:prSet presAssocID="{DDC8BDAE-B574-45F9-A5BD-24DAF5103820}" presName="arrow" presStyleLbl="bgShp" presStyleIdx="0" presStyleCnt="1"/>
      <dgm:spPr/>
    </dgm:pt>
    <dgm:pt modelId="{E1C28B04-0551-49B2-9BB5-25B3A1E776E4}" type="pres">
      <dgm:prSet presAssocID="{DDC8BDAE-B574-45F9-A5BD-24DAF5103820}" presName="arrowDiagram5" presStyleCnt="0"/>
      <dgm:spPr/>
    </dgm:pt>
    <dgm:pt modelId="{4CFE76DC-7D1E-4389-AD0D-2562944E8B3B}" type="pres">
      <dgm:prSet presAssocID="{5671FB1D-B5A9-4EE1-AA88-0132492AD5FB}" presName="bullet5a" presStyleLbl="node1" presStyleIdx="0" presStyleCnt="5"/>
      <dgm:spPr/>
    </dgm:pt>
    <dgm:pt modelId="{4E524FC2-C3AB-4A27-828F-03110053620E}" type="pres">
      <dgm:prSet presAssocID="{5671FB1D-B5A9-4EE1-AA88-0132492AD5FB}" presName="textBox5a" presStyleLbl="revTx" presStyleIdx="0" presStyleCnt="5" custLinFactNeighborX="31600" custLinFactNeighborY="6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91981-175F-4CD5-8C5D-8CB31B705EF4}" type="pres">
      <dgm:prSet presAssocID="{806D72B0-4F75-4BD7-A49E-BD87812A7B32}" presName="bullet5b" presStyleLbl="node1" presStyleIdx="1" presStyleCnt="5"/>
      <dgm:spPr/>
    </dgm:pt>
    <dgm:pt modelId="{A9A56CAE-BD93-4D47-8669-39DFED8E2F6C}" type="pres">
      <dgm:prSet presAssocID="{806D72B0-4F75-4BD7-A49E-BD87812A7B32}" presName="textBox5b" presStyleLbl="revTx" presStyleIdx="1" presStyleCnt="5" custLinFactNeighborX="23201" custLinFactNeighborY="3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1B4E7-BB3E-4AA7-A4C9-92BA8C44B4C9}" type="pres">
      <dgm:prSet presAssocID="{7CA96306-B0AA-47FE-B385-30062EDE5843}" presName="bullet5c" presStyleLbl="node1" presStyleIdx="2" presStyleCnt="5"/>
      <dgm:spPr/>
    </dgm:pt>
    <dgm:pt modelId="{F0409D62-DD6E-4878-84DC-9DDF718A0F03}" type="pres">
      <dgm:prSet presAssocID="{7CA96306-B0AA-47FE-B385-30062EDE584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31F97-FCC8-4685-9911-0DA262EE435E}" type="pres">
      <dgm:prSet presAssocID="{DFC57009-1180-45A5-96AA-DAAE17DF7A1B}" presName="bullet5d" presStyleLbl="node1" presStyleIdx="3" presStyleCnt="5"/>
      <dgm:spPr/>
    </dgm:pt>
    <dgm:pt modelId="{5A834B59-F4EC-47C2-8742-9E4BA4200480}" type="pres">
      <dgm:prSet presAssocID="{DFC57009-1180-45A5-96AA-DAAE17DF7A1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EC26B-8967-4A81-87F4-9EB74941924B}" type="pres">
      <dgm:prSet presAssocID="{22DC1E52-0674-4D76-87C6-123BBAD61229}" presName="bullet5e" presStyleLbl="node1" presStyleIdx="4" presStyleCnt="5"/>
      <dgm:spPr/>
    </dgm:pt>
    <dgm:pt modelId="{595FD346-B0EC-4F81-8A4D-567FCBE55288}" type="pres">
      <dgm:prSet presAssocID="{22DC1E52-0674-4D76-87C6-123BBAD6122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FF73E-D68C-4E43-8AA3-D1416772FBAB}" type="presOf" srcId="{DFC57009-1180-45A5-96AA-DAAE17DF7A1B}" destId="{5A834B59-F4EC-47C2-8742-9E4BA4200480}" srcOrd="0" destOrd="0" presId="urn:microsoft.com/office/officeart/2005/8/layout/arrow2"/>
    <dgm:cxn modelId="{B4A2986E-65B0-46B3-B2FC-31B2B642EB11}" srcId="{DDC8BDAE-B574-45F9-A5BD-24DAF5103820}" destId="{DFC57009-1180-45A5-96AA-DAAE17DF7A1B}" srcOrd="3" destOrd="0" parTransId="{E713E6D9-7CF7-4683-A13D-79A8C5F2B0D6}" sibTransId="{D7FEC620-3584-48BB-BE4E-F938DF9B94EB}"/>
    <dgm:cxn modelId="{38552ED0-E8EA-4847-B999-7D138007EAD1}" srcId="{DDC8BDAE-B574-45F9-A5BD-24DAF5103820}" destId="{7CA96306-B0AA-47FE-B385-30062EDE5843}" srcOrd="2" destOrd="0" parTransId="{9EB2A02E-0E29-4221-8BD0-C5ADD7363781}" sibTransId="{A6F3278D-9E1D-4CF3-B96C-F49C58E1C5DD}"/>
    <dgm:cxn modelId="{4FCDE00B-F1D5-4470-BFE5-999C972E91E2}" type="presOf" srcId="{DDC8BDAE-B574-45F9-A5BD-24DAF5103820}" destId="{0186FDC2-B22F-4C25-892D-24B1C7E2808C}" srcOrd="0" destOrd="0" presId="urn:microsoft.com/office/officeart/2005/8/layout/arrow2"/>
    <dgm:cxn modelId="{29C700C2-EDD5-4DE5-AC6D-94DF9A0378B2}" type="presOf" srcId="{5671FB1D-B5A9-4EE1-AA88-0132492AD5FB}" destId="{4E524FC2-C3AB-4A27-828F-03110053620E}" srcOrd="0" destOrd="0" presId="urn:microsoft.com/office/officeart/2005/8/layout/arrow2"/>
    <dgm:cxn modelId="{20D769B9-88C9-4918-ABDD-9CA5F13687E5}" srcId="{DDC8BDAE-B574-45F9-A5BD-24DAF5103820}" destId="{5671FB1D-B5A9-4EE1-AA88-0132492AD5FB}" srcOrd="0" destOrd="0" parTransId="{7E9D3ECC-B036-40A9-8673-6E6E59ACF9D5}" sibTransId="{832F3753-6F72-4652-9C32-D1B0A0DA262F}"/>
    <dgm:cxn modelId="{B5055F31-B941-4E1B-9D22-4F9F56380D49}" type="presOf" srcId="{7CA96306-B0AA-47FE-B385-30062EDE5843}" destId="{F0409D62-DD6E-4878-84DC-9DDF718A0F03}" srcOrd="0" destOrd="0" presId="urn:microsoft.com/office/officeart/2005/8/layout/arrow2"/>
    <dgm:cxn modelId="{DADB8884-D24D-48F3-9BDD-85E0BEE4E34F}" type="presOf" srcId="{806D72B0-4F75-4BD7-A49E-BD87812A7B32}" destId="{A9A56CAE-BD93-4D47-8669-39DFED8E2F6C}" srcOrd="0" destOrd="0" presId="urn:microsoft.com/office/officeart/2005/8/layout/arrow2"/>
    <dgm:cxn modelId="{06559E87-F947-4AA6-9CBB-4271366307C8}" type="presOf" srcId="{22DC1E52-0674-4D76-87C6-123BBAD61229}" destId="{595FD346-B0EC-4F81-8A4D-567FCBE55288}" srcOrd="0" destOrd="0" presId="urn:microsoft.com/office/officeart/2005/8/layout/arrow2"/>
    <dgm:cxn modelId="{19895165-537E-4827-8CCA-B0E54DD3E0F7}" srcId="{DDC8BDAE-B574-45F9-A5BD-24DAF5103820}" destId="{22DC1E52-0674-4D76-87C6-123BBAD61229}" srcOrd="4" destOrd="0" parTransId="{6FCFA7F6-75D1-46DD-B4A0-52141CC05205}" sibTransId="{40C6141C-9C3B-4BB2-8F58-25E016156639}"/>
    <dgm:cxn modelId="{C304C6D9-1147-4DC3-9768-871E7F38DF42}" srcId="{DDC8BDAE-B574-45F9-A5BD-24DAF5103820}" destId="{806D72B0-4F75-4BD7-A49E-BD87812A7B32}" srcOrd="1" destOrd="0" parTransId="{B56844CC-A98B-47EB-8545-2BC5044B19B9}" sibTransId="{DF2F642F-6A99-49B5-B013-C4CAB5A9D812}"/>
    <dgm:cxn modelId="{14E0D1D4-34EF-420B-B277-30983DDC00E3}" type="presParOf" srcId="{0186FDC2-B22F-4C25-892D-24B1C7E2808C}" destId="{011C22F4-E051-4E3A-8075-3E90F28DBE1E}" srcOrd="0" destOrd="0" presId="urn:microsoft.com/office/officeart/2005/8/layout/arrow2"/>
    <dgm:cxn modelId="{89AF24F8-7615-4002-B50F-F84F52B7D40A}" type="presParOf" srcId="{0186FDC2-B22F-4C25-892D-24B1C7E2808C}" destId="{E1C28B04-0551-49B2-9BB5-25B3A1E776E4}" srcOrd="1" destOrd="0" presId="urn:microsoft.com/office/officeart/2005/8/layout/arrow2"/>
    <dgm:cxn modelId="{E8C2D246-7B14-4D75-BFDB-B7588DF8C1E4}" type="presParOf" srcId="{E1C28B04-0551-49B2-9BB5-25B3A1E776E4}" destId="{4CFE76DC-7D1E-4389-AD0D-2562944E8B3B}" srcOrd="0" destOrd="0" presId="urn:microsoft.com/office/officeart/2005/8/layout/arrow2"/>
    <dgm:cxn modelId="{604AB71B-BD8D-4746-8C08-79170CB6F37E}" type="presParOf" srcId="{E1C28B04-0551-49B2-9BB5-25B3A1E776E4}" destId="{4E524FC2-C3AB-4A27-828F-03110053620E}" srcOrd="1" destOrd="0" presId="urn:microsoft.com/office/officeart/2005/8/layout/arrow2"/>
    <dgm:cxn modelId="{F3729493-1706-43F3-A3E5-324B00A29095}" type="presParOf" srcId="{E1C28B04-0551-49B2-9BB5-25B3A1E776E4}" destId="{70F91981-175F-4CD5-8C5D-8CB31B705EF4}" srcOrd="2" destOrd="0" presId="urn:microsoft.com/office/officeart/2005/8/layout/arrow2"/>
    <dgm:cxn modelId="{8227EE34-6A05-4C14-8057-0651589321FA}" type="presParOf" srcId="{E1C28B04-0551-49B2-9BB5-25B3A1E776E4}" destId="{A9A56CAE-BD93-4D47-8669-39DFED8E2F6C}" srcOrd="3" destOrd="0" presId="urn:microsoft.com/office/officeart/2005/8/layout/arrow2"/>
    <dgm:cxn modelId="{220787E7-5111-4644-B3CC-2422D929A840}" type="presParOf" srcId="{E1C28B04-0551-49B2-9BB5-25B3A1E776E4}" destId="{E7F1B4E7-BB3E-4AA7-A4C9-92BA8C44B4C9}" srcOrd="4" destOrd="0" presId="urn:microsoft.com/office/officeart/2005/8/layout/arrow2"/>
    <dgm:cxn modelId="{7D808B4A-0EB1-4D54-8A4C-CE780FC59DD8}" type="presParOf" srcId="{E1C28B04-0551-49B2-9BB5-25B3A1E776E4}" destId="{F0409D62-DD6E-4878-84DC-9DDF718A0F03}" srcOrd="5" destOrd="0" presId="urn:microsoft.com/office/officeart/2005/8/layout/arrow2"/>
    <dgm:cxn modelId="{CEA1F4AB-A41C-4B5C-90E7-B254521C2583}" type="presParOf" srcId="{E1C28B04-0551-49B2-9BB5-25B3A1E776E4}" destId="{C1B31F97-FCC8-4685-9911-0DA262EE435E}" srcOrd="6" destOrd="0" presId="urn:microsoft.com/office/officeart/2005/8/layout/arrow2"/>
    <dgm:cxn modelId="{F4F9290B-54D1-4F37-84A7-97FA02AC3988}" type="presParOf" srcId="{E1C28B04-0551-49B2-9BB5-25B3A1E776E4}" destId="{5A834B59-F4EC-47C2-8742-9E4BA4200480}" srcOrd="7" destOrd="0" presId="urn:microsoft.com/office/officeart/2005/8/layout/arrow2"/>
    <dgm:cxn modelId="{20643DB4-089E-4F1C-9525-7D5E2701B281}" type="presParOf" srcId="{E1C28B04-0551-49B2-9BB5-25B3A1E776E4}" destId="{358EC26B-8967-4A81-87F4-9EB74941924B}" srcOrd="8" destOrd="0" presId="urn:microsoft.com/office/officeart/2005/8/layout/arrow2"/>
    <dgm:cxn modelId="{BDA89433-5DE9-4C51-8DCD-95D5998A7E0C}" type="presParOf" srcId="{E1C28B04-0551-49B2-9BB5-25B3A1E776E4}" destId="{595FD346-B0EC-4F81-8A4D-567FCBE55288}" srcOrd="9" destOrd="0" presId="urn:microsoft.com/office/officeart/2005/8/layout/arrow2"/>
  </dgm:cxnLst>
  <dgm:bg/>
  <dgm:whole>
    <a:ln w="254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42D88E-7C6C-4CE6-BC6C-2CB78522DB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D97D7-3D43-46BC-A036-03362A931E2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96F14-7F44-49B2-9688-6008833077A6}" type="parTrans" cxnId="{C935509F-FB68-4736-827D-D86D62FF8C29}">
      <dgm:prSet/>
      <dgm:spPr/>
      <dgm:t>
        <a:bodyPr/>
        <a:lstStyle/>
        <a:p>
          <a:endParaRPr lang="en-US"/>
        </a:p>
      </dgm:t>
    </dgm:pt>
    <dgm:pt modelId="{CCBF0D76-E35A-4A21-BB48-4ADB55191CF3}" type="sibTrans" cxnId="{C935509F-FB68-4736-827D-D86D62FF8C29}">
      <dgm:prSet/>
      <dgm:spPr/>
      <dgm:t>
        <a:bodyPr/>
        <a:lstStyle/>
        <a:p>
          <a:endParaRPr lang="en-US"/>
        </a:p>
      </dgm:t>
    </dgm:pt>
    <dgm:pt modelId="{4E0DC1FE-B63B-439C-9DA1-7EE1F06B29E1}">
      <dgm:prSet phldrT="[Text]"/>
      <dgm:spPr/>
      <dgm:t>
        <a:bodyPr/>
        <a:lstStyle/>
        <a:p>
          <a:pPr rtl="0"/>
          <a:r>
            <a:rPr lang="en-US" b="1" u="non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Insufficient awareness </a:t>
          </a:r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of the operational and normative overlaps</a:t>
          </a:r>
          <a:endParaRPr lang="en-US" dirty="0"/>
        </a:p>
      </dgm:t>
    </dgm:pt>
    <dgm:pt modelId="{62C1B0B2-3368-4DC8-A205-0031E8C903F9}" type="parTrans" cxnId="{1EF3D5C9-BAC8-4582-B2F8-584DB80717BF}">
      <dgm:prSet/>
      <dgm:spPr/>
      <dgm:t>
        <a:bodyPr/>
        <a:lstStyle/>
        <a:p>
          <a:endParaRPr lang="en-US"/>
        </a:p>
      </dgm:t>
    </dgm:pt>
    <dgm:pt modelId="{6FA95D17-D6EC-4FE7-BA93-64C9296983ED}" type="sibTrans" cxnId="{1EF3D5C9-BAC8-4582-B2F8-584DB80717BF}">
      <dgm:prSet/>
      <dgm:spPr/>
      <dgm:t>
        <a:bodyPr/>
        <a:lstStyle/>
        <a:p>
          <a:endParaRPr lang="en-US"/>
        </a:p>
      </dgm:t>
    </dgm:pt>
    <dgm:pt modelId="{5B17F295-7C0B-46BC-9129-77809E8D77C0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C14668-AA4E-4F6B-99E3-B2885B81C911}" type="parTrans" cxnId="{8FD534E2-E1F8-4DEA-9A9D-9D94B2D48301}">
      <dgm:prSet/>
      <dgm:spPr/>
      <dgm:t>
        <a:bodyPr/>
        <a:lstStyle/>
        <a:p>
          <a:endParaRPr lang="en-US"/>
        </a:p>
      </dgm:t>
    </dgm:pt>
    <dgm:pt modelId="{9D088823-A251-4299-AE59-ACB7D5BC9B3D}" type="sibTrans" cxnId="{8FD534E2-E1F8-4DEA-9A9D-9D94B2D48301}">
      <dgm:prSet/>
      <dgm:spPr/>
      <dgm:t>
        <a:bodyPr/>
        <a:lstStyle/>
        <a:p>
          <a:endParaRPr lang="en-US"/>
        </a:p>
      </dgm:t>
    </dgm:pt>
    <dgm:pt modelId="{172E737F-F74E-425E-8722-7335768A2EEB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The necessary and critical conversation between these 2 legal regimes has yet to begin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8F411-E787-4065-BD5C-1B85209B8BDA}" type="parTrans" cxnId="{7959EBDD-E404-4EFF-B19F-7CFA290E53A3}">
      <dgm:prSet/>
      <dgm:spPr/>
      <dgm:t>
        <a:bodyPr/>
        <a:lstStyle/>
        <a:p>
          <a:endParaRPr lang="en-US"/>
        </a:p>
      </dgm:t>
    </dgm:pt>
    <dgm:pt modelId="{2DF86B1A-4C0B-425F-8A13-4BEFEFAEDFF1}" type="sibTrans" cxnId="{7959EBDD-E404-4EFF-B19F-7CFA290E53A3}">
      <dgm:prSet/>
      <dgm:spPr/>
      <dgm:t>
        <a:bodyPr/>
        <a:lstStyle/>
        <a:p>
          <a:endParaRPr lang="en-US"/>
        </a:p>
      </dgm:t>
    </dgm:pt>
    <dgm:pt modelId="{57053916-38D5-4246-98A4-1512FF5A2014}" type="pres">
      <dgm:prSet presAssocID="{2A42D88E-7C6C-4CE6-BC6C-2CB78522DB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55699A-F738-477B-8C9B-78AF3D21DCE1}" type="pres">
      <dgm:prSet presAssocID="{F8BD97D7-3D43-46BC-A036-03362A931E2B}" presName="composite" presStyleCnt="0"/>
      <dgm:spPr/>
    </dgm:pt>
    <dgm:pt modelId="{8BF1884F-EAFE-47FE-A056-BCCA2FE64BC8}" type="pres">
      <dgm:prSet presAssocID="{F8BD97D7-3D43-46BC-A036-03362A931E2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E6F55-A176-4B54-954E-C2924DA574F8}" type="pres">
      <dgm:prSet presAssocID="{F8BD97D7-3D43-46BC-A036-03362A931E2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0D075-9CD6-4379-938E-CE1606D08744}" type="pres">
      <dgm:prSet presAssocID="{CCBF0D76-E35A-4A21-BB48-4ADB55191CF3}" presName="sp" presStyleCnt="0"/>
      <dgm:spPr/>
    </dgm:pt>
    <dgm:pt modelId="{9D455540-D8B4-4E1E-966B-D2A7EEA59176}" type="pres">
      <dgm:prSet presAssocID="{5B17F295-7C0B-46BC-9129-77809E8D77C0}" presName="composite" presStyleCnt="0"/>
      <dgm:spPr/>
    </dgm:pt>
    <dgm:pt modelId="{A612F6DC-7CC5-4D65-AA34-C58692802199}" type="pres">
      <dgm:prSet presAssocID="{5B17F295-7C0B-46BC-9129-77809E8D77C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90EB8-DAB0-4A44-9EC5-AE20973BA2E8}" type="pres">
      <dgm:prSet presAssocID="{5B17F295-7C0B-46BC-9129-77809E8D77C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5509F-FB68-4736-827D-D86D62FF8C29}" srcId="{2A42D88E-7C6C-4CE6-BC6C-2CB78522DB2A}" destId="{F8BD97D7-3D43-46BC-A036-03362A931E2B}" srcOrd="0" destOrd="0" parTransId="{4C996F14-7F44-49B2-9688-6008833077A6}" sibTransId="{CCBF0D76-E35A-4A21-BB48-4ADB55191CF3}"/>
    <dgm:cxn modelId="{30CA15BA-0FB1-4BCB-8CD6-95F7BB83A91E}" type="presOf" srcId="{4E0DC1FE-B63B-439C-9DA1-7EE1F06B29E1}" destId="{F40E6F55-A176-4B54-954E-C2924DA574F8}" srcOrd="0" destOrd="0" presId="urn:microsoft.com/office/officeart/2005/8/layout/chevron2"/>
    <dgm:cxn modelId="{8FD534E2-E1F8-4DEA-9A9D-9D94B2D48301}" srcId="{2A42D88E-7C6C-4CE6-BC6C-2CB78522DB2A}" destId="{5B17F295-7C0B-46BC-9129-77809E8D77C0}" srcOrd="1" destOrd="0" parTransId="{75C14668-AA4E-4F6B-99E3-B2885B81C911}" sibTransId="{9D088823-A251-4299-AE59-ACB7D5BC9B3D}"/>
    <dgm:cxn modelId="{88EDF91D-5F60-4B3E-87DF-BE420F02A34F}" type="presOf" srcId="{F8BD97D7-3D43-46BC-A036-03362A931E2B}" destId="{8BF1884F-EAFE-47FE-A056-BCCA2FE64BC8}" srcOrd="0" destOrd="0" presId="urn:microsoft.com/office/officeart/2005/8/layout/chevron2"/>
    <dgm:cxn modelId="{7959EBDD-E404-4EFF-B19F-7CFA290E53A3}" srcId="{5B17F295-7C0B-46BC-9129-77809E8D77C0}" destId="{172E737F-F74E-425E-8722-7335768A2EEB}" srcOrd="0" destOrd="0" parTransId="{5878F411-E787-4065-BD5C-1B85209B8BDA}" sibTransId="{2DF86B1A-4C0B-425F-8A13-4BEFEFAEDFF1}"/>
    <dgm:cxn modelId="{1EF3D5C9-BAC8-4582-B2F8-584DB80717BF}" srcId="{F8BD97D7-3D43-46BC-A036-03362A931E2B}" destId="{4E0DC1FE-B63B-439C-9DA1-7EE1F06B29E1}" srcOrd="0" destOrd="0" parTransId="{62C1B0B2-3368-4DC8-A205-0031E8C903F9}" sibTransId="{6FA95D17-D6EC-4FE7-BA93-64C9296983ED}"/>
    <dgm:cxn modelId="{593080A5-D718-4EB3-8072-4F16AD157D6D}" type="presOf" srcId="{2A42D88E-7C6C-4CE6-BC6C-2CB78522DB2A}" destId="{57053916-38D5-4246-98A4-1512FF5A2014}" srcOrd="0" destOrd="0" presId="urn:microsoft.com/office/officeart/2005/8/layout/chevron2"/>
    <dgm:cxn modelId="{CFFDC569-C84D-4CD1-9A73-E7D6AA044CA3}" type="presOf" srcId="{172E737F-F74E-425E-8722-7335768A2EEB}" destId="{97A90EB8-DAB0-4A44-9EC5-AE20973BA2E8}" srcOrd="0" destOrd="0" presId="urn:microsoft.com/office/officeart/2005/8/layout/chevron2"/>
    <dgm:cxn modelId="{EF617D72-836F-43C3-AD43-60ECB71C4319}" type="presOf" srcId="{5B17F295-7C0B-46BC-9129-77809E8D77C0}" destId="{A612F6DC-7CC5-4D65-AA34-C58692802199}" srcOrd="0" destOrd="0" presId="urn:microsoft.com/office/officeart/2005/8/layout/chevron2"/>
    <dgm:cxn modelId="{E677C202-15C1-4EB4-AD7B-3B0511DCE891}" type="presParOf" srcId="{57053916-38D5-4246-98A4-1512FF5A2014}" destId="{0455699A-F738-477B-8C9B-78AF3D21DCE1}" srcOrd="0" destOrd="0" presId="urn:microsoft.com/office/officeart/2005/8/layout/chevron2"/>
    <dgm:cxn modelId="{0FD765CE-1D76-4548-B248-B7FC2F48DCA7}" type="presParOf" srcId="{0455699A-F738-477B-8C9B-78AF3D21DCE1}" destId="{8BF1884F-EAFE-47FE-A056-BCCA2FE64BC8}" srcOrd="0" destOrd="0" presId="urn:microsoft.com/office/officeart/2005/8/layout/chevron2"/>
    <dgm:cxn modelId="{54899196-2C55-44A7-8782-FA3FFF2C1B62}" type="presParOf" srcId="{0455699A-F738-477B-8C9B-78AF3D21DCE1}" destId="{F40E6F55-A176-4B54-954E-C2924DA574F8}" srcOrd="1" destOrd="0" presId="urn:microsoft.com/office/officeart/2005/8/layout/chevron2"/>
    <dgm:cxn modelId="{E9A6455D-03E1-45AF-AFC8-A398AD681B16}" type="presParOf" srcId="{57053916-38D5-4246-98A4-1512FF5A2014}" destId="{7E60D075-9CD6-4379-938E-CE1606D08744}" srcOrd="1" destOrd="0" presId="urn:microsoft.com/office/officeart/2005/8/layout/chevron2"/>
    <dgm:cxn modelId="{9A1A4EC8-4137-4916-A38C-6B289F2F0260}" type="presParOf" srcId="{57053916-38D5-4246-98A4-1512FF5A2014}" destId="{9D455540-D8B4-4E1E-966B-D2A7EEA59176}" srcOrd="2" destOrd="0" presId="urn:microsoft.com/office/officeart/2005/8/layout/chevron2"/>
    <dgm:cxn modelId="{C04D5EF9-6AF1-471F-A8DC-91D268CBF616}" type="presParOf" srcId="{9D455540-D8B4-4E1E-966B-D2A7EEA59176}" destId="{A612F6DC-7CC5-4D65-AA34-C58692802199}" srcOrd="0" destOrd="0" presId="urn:microsoft.com/office/officeart/2005/8/layout/chevron2"/>
    <dgm:cxn modelId="{B31E7FD4-36BE-4B19-9E01-3834F18F0F7A}" type="presParOf" srcId="{9D455540-D8B4-4E1E-966B-D2A7EEA59176}" destId="{97A90EB8-DAB0-4A44-9EC5-AE20973BA2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72C944-84B7-42C5-AD61-D235808E948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2C611C4-D92C-43E1-B446-38B2A3747A6C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CONSIDER HOW TO MOVE JOINTLY </a:t>
          </a:r>
        </a:p>
        <a:p>
          <a:r>
            <a: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FROM TCBMs TO SUBSTANTIVE</a:t>
          </a:r>
        </a:p>
        <a:p>
          <a:r>
            <a: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NORMS </a:t>
          </a:r>
          <a:endParaRPr lang="en-US" dirty="0">
            <a:solidFill>
              <a:srgbClr val="FFFF00"/>
            </a:solidFill>
          </a:endParaRPr>
        </a:p>
      </dgm:t>
    </dgm:pt>
    <dgm:pt modelId="{37F5BF0A-2FB1-497C-B684-96FFA8C18BC0}" type="parTrans" cxnId="{88F35038-2AB9-4430-936C-742B71A7A387}">
      <dgm:prSet/>
      <dgm:spPr/>
      <dgm:t>
        <a:bodyPr/>
        <a:lstStyle/>
        <a:p>
          <a:endParaRPr lang="en-US"/>
        </a:p>
      </dgm:t>
    </dgm:pt>
    <dgm:pt modelId="{A8DEA70F-1EC7-48CA-95EB-36DF495ADBC2}" type="sibTrans" cxnId="{88F35038-2AB9-4430-936C-742B71A7A387}">
      <dgm:prSet/>
      <dgm:spPr/>
      <dgm:t>
        <a:bodyPr/>
        <a:lstStyle/>
        <a:p>
          <a:endParaRPr lang="en-US"/>
        </a:p>
      </dgm:t>
    </dgm:pt>
    <dgm:pt modelId="{63EF88FD-0433-460C-A8DC-3C872AFED7E9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AS NORMATIVE WORK IS ONGOING – IDENTIFY AND SHARE BEST PRACTICES (ENCRYPTION) </a:t>
          </a:r>
          <a:endParaRPr lang="en-US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A8D801-EB0D-4E36-A7F4-9FADA3082EAF}" type="parTrans" cxnId="{C59F9833-6DDC-4A53-900C-8A5772AF150F}">
      <dgm:prSet/>
      <dgm:spPr/>
      <dgm:t>
        <a:bodyPr/>
        <a:lstStyle/>
        <a:p>
          <a:endParaRPr lang="en-US"/>
        </a:p>
      </dgm:t>
    </dgm:pt>
    <dgm:pt modelId="{726E2200-51CF-4D2A-B17F-08D306F131CA}" type="sibTrans" cxnId="{C59F9833-6DDC-4A53-900C-8A5772AF150F}">
      <dgm:prSet/>
      <dgm:spPr/>
      <dgm:t>
        <a:bodyPr/>
        <a:lstStyle/>
        <a:p>
          <a:endParaRPr lang="en-US"/>
        </a:p>
      </dgm:t>
    </dgm:pt>
    <dgm:pt modelId="{AE6C3BDD-0113-4904-8F6C-ABEB7437CD56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MERGE WORK PROCESSES OF RELEVANT  INTER-GOV’T INITIATIVES (CO-COMMITTEES, CONFERENCES)</a:t>
          </a:r>
          <a:endParaRPr lang="en-US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572DC-3582-4BB0-8864-F2D4D3ECC661}" type="parTrans" cxnId="{90F2E0FD-774A-4CF0-81D0-0FDE0D13CB10}">
      <dgm:prSet/>
      <dgm:spPr/>
      <dgm:t>
        <a:bodyPr/>
        <a:lstStyle/>
        <a:p>
          <a:endParaRPr lang="en-US"/>
        </a:p>
      </dgm:t>
    </dgm:pt>
    <dgm:pt modelId="{B7F998E3-9E66-4A79-BA51-67D8452693AE}" type="sibTrans" cxnId="{90F2E0FD-774A-4CF0-81D0-0FDE0D13CB10}">
      <dgm:prSet/>
      <dgm:spPr/>
      <dgm:t>
        <a:bodyPr/>
        <a:lstStyle/>
        <a:p>
          <a:endParaRPr lang="en-US"/>
        </a:p>
      </dgm:t>
    </dgm:pt>
    <dgm:pt modelId="{A9D60345-F7E4-4C4C-AF47-EDA88467C818}" type="pres">
      <dgm:prSet presAssocID="{FD72C944-84B7-42C5-AD61-D235808E9489}" presName="Name0" presStyleCnt="0">
        <dgm:presLayoutVars>
          <dgm:dir/>
          <dgm:animLvl val="lvl"/>
          <dgm:resizeHandles val="exact"/>
        </dgm:presLayoutVars>
      </dgm:prSet>
      <dgm:spPr/>
    </dgm:pt>
    <dgm:pt modelId="{C3D7AFB9-26CE-4139-AABD-12EAB962EB78}" type="pres">
      <dgm:prSet presAssocID="{12C611C4-D92C-43E1-B446-38B2A3747A6C}" presName="Name8" presStyleCnt="0"/>
      <dgm:spPr/>
    </dgm:pt>
    <dgm:pt modelId="{5F7A803C-3E45-4587-8826-616ABEE8B919}" type="pres">
      <dgm:prSet presAssocID="{12C611C4-D92C-43E1-B446-38B2A3747A6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529AF-BDF4-490F-A48C-3A8F713D841A}" type="pres">
      <dgm:prSet presAssocID="{12C611C4-D92C-43E1-B446-38B2A3747A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DAFCE-5910-4365-B2BE-0F395C153FCF}" type="pres">
      <dgm:prSet presAssocID="{63EF88FD-0433-460C-A8DC-3C872AFED7E9}" presName="Name8" presStyleCnt="0"/>
      <dgm:spPr/>
    </dgm:pt>
    <dgm:pt modelId="{A9F6A684-8397-48D4-826D-974D5460F99E}" type="pres">
      <dgm:prSet presAssocID="{63EF88FD-0433-460C-A8DC-3C872AFED7E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C9CBA-10C3-4D87-B98A-C76B30FF7E1E}" type="pres">
      <dgm:prSet presAssocID="{63EF88FD-0433-460C-A8DC-3C872AFED7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8606A-CADB-4771-932D-9C668BDFCF2D}" type="pres">
      <dgm:prSet presAssocID="{AE6C3BDD-0113-4904-8F6C-ABEB7437CD56}" presName="Name8" presStyleCnt="0"/>
      <dgm:spPr/>
    </dgm:pt>
    <dgm:pt modelId="{C7AAD568-0AF1-49E0-85C4-0BA149DA0345}" type="pres">
      <dgm:prSet presAssocID="{AE6C3BDD-0113-4904-8F6C-ABEB7437CD5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65E21-E2DD-42BC-853C-1666294DEDE5}" type="pres">
      <dgm:prSet presAssocID="{AE6C3BDD-0113-4904-8F6C-ABEB7437CD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69A9B-E1D9-4969-89CA-3A220C31885F}" type="presOf" srcId="{AE6C3BDD-0113-4904-8F6C-ABEB7437CD56}" destId="{4B865E21-E2DD-42BC-853C-1666294DEDE5}" srcOrd="1" destOrd="0" presId="urn:microsoft.com/office/officeart/2005/8/layout/pyramid1"/>
    <dgm:cxn modelId="{90F2E0FD-774A-4CF0-81D0-0FDE0D13CB10}" srcId="{FD72C944-84B7-42C5-AD61-D235808E9489}" destId="{AE6C3BDD-0113-4904-8F6C-ABEB7437CD56}" srcOrd="2" destOrd="0" parTransId="{E3F572DC-3582-4BB0-8864-F2D4D3ECC661}" sibTransId="{B7F998E3-9E66-4A79-BA51-67D8452693AE}"/>
    <dgm:cxn modelId="{C59F9833-6DDC-4A53-900C-8A5772AF150F}" srcId="{FD72C944-84B7-42C5-AD61-D235808E9489}" destId="{63EF88FD-0433-460C-A8DC-3C872AFED7E9}" srcOrd="1" destOrd="0" parTransId="{A0A8D801-EB0D-4E36-A7F4-9FADA3082EAF}" sibTransId="{726E2200-51CF-4D2A-B17F-08D306F131CA}"/>
    <dgm:cxn modelId="{7EED587D-2DA1-48E2-9563-40D547370584}" type="presOf" srcId="{12C611C4-D92C-43E1-B446-38B2A3747A6C}" destId="{541529AF-BDF4-490F-A48C-3A8F713D841A}" srcOrd="1" destOrd="0" presId="urn:microsoft.com/office/officeart/2005/8/layout/pyramid1"/>
    <dgm:cxn modelId="{99135506-E945-45A6-A8AA-5C10477EF551}" type="presOf" srcId="{12C611C4-D92C-43E1-B446-38B2A3747A6C}" destId="{5F7A803C-3E45-4587-8826-616ABEE8B919}" srcOrd="0" destOrd="0" presId="urn:microsoft.com/office/officeart/2005/8/layout/pyramid1"/>
    <dgm:cxn modelId="{C28BEF4D-2A87-4B0C-8B1C-F84E7C6D6C78}" type="presOf" srcId="{AE6C3BDD-0113-4904-8F6C-ABEB7437CD56}" destId="{C7AAD568-0AF1-49E0-85C4-0BA149DA0345}" srcOrd="0" destOrd="0" presId="urn:microsoft.com/office/officeart/2005/8/layout/pyramid1"/>
    <dgm:cxn modelId="{83A6E1D4-234C-4274-9D7C-804F61EF5A71}" type="presOf" srcId="{63EF88FD-0433-460C-A8DC-3C872AFED7E9}" destId="{A9F6A684-8397-48D4-826D-974D5460F99E}" srcOrd="0" destOrd="0" presId="urn:microsoft.com/office/officeart/2005/8/layout/pyramid1"/>
    <dgm:cxn modelId="{6A6DE7DB-089E-4BA3-AD4C-439FDFB41BD5}" type="presOf" srcId="{FD72C944-84B7-42C5-AD61-D235808E9489}" destId="{A9D60345-F7E4-4C4C-AF47-EDA88467C818}" srcOrd="0" destOrd="0" presId="urn:microsoft.com/office/officeart/2005/8/layout/pyramid1"/>
    <dgm:cxn modelId="{00CA7975-848F-4CDE-BE96-41F1AD9AE61A}" type="presOf" srcId="{63EF88FD-0433-460C-A8DC-3C872AFED7E9}" destId="{A54C9CBA-10C3-4D87-B98A-C76B30FF7E1E}" srcOrd="1" destOrd="0" presId="urn:microsoft.com/office/officeart/2005/8/layout/pyramid1"/>
    <dgm:cxn modelId="{88F35038-2AB9-4430-936C-742B71A7A387}" srcId="{FD72C944-84B7-42C5-AD61-D235808E9489}" destId="{12C611C4-D92C-43E1-B446-38B2A3747A6C}" srcOrd="0" destOrd="0" parTransId="{37F5BF0A-2FB1-497C-B684-96FFA8C18BC0}" sibTransId="{A8DEA70F-1EC7-48CA-95EB-36DF495ADBC2}"/>
    <dgm:cxn modelId="{DDE51B6C-9795-4F39-B67D-17E0D7B7503E}" type="presParOf" srcId="{A9D60345-F7E4-4C4C-AF47-EDA88467C818}" destId="{C3D7AFB9-26CE-4139-AABD-12EAB962EB78}" srcOrd="0" destOrd="0" presId="urn:microsoft.com/office/officeart/2005/8/layout/pyramid1"/>
    <dgm:cxn modelId="{46F51F53-B36E-4F15-BEAA-563ECA957823}" type="presParOf" srcId="{C3D7AFB9-26CE-4139-AABD-12EAB962EB78}" destId="{5F7A803C-3E45-4587-8826-616ABEE8B919}" srcOrd="0" destOrd="0" presId="urn:microsoft.com/office/officeart/2005/8/layout/pyramid1"/>
    <dgm:cxn modelId="{97B7056E-7AE3-4CC2-9B92-B8FE8902FE7B}" type="presParOf" srcId="{C3D7AFB9-26CE-4139-AABD-12EAB962EB78}" destId="{541529AF-BDF4-490F-A48C-3A8F713D841A}" srcOrd="1" destOrd="0" presId="urn:microsoft.com/office/officeart/2005/8/layout/pyramid1"/>
    <dgm:cxn modelId="{B7FBE393-3FA9-4447-AC34-816038F50939}" type="presParOf" srcId="{A9D60345-F7E4-4C4C-AF47-EDA88467C818}" destId="{BB0DAFCE-5910-4365-B2BE-0F395C153FCF}" srcOrd="1" destOrd="0" presId="urn:microsoft.com/office/officeart/2005/8/layout/pyramid1"/>
    <dgm:cxn modelId="{61FC0DC0-B40D-4EA5-AE1E-FD9065C91C83}" type="presParOf" srcId="{BB0DAFCE-5910-4365-B2BE-0F395C153FCF}" destId="{A9F6A684-8397-48D4-826D-974D5460F99E}" srcOrd="0" destOrd="0" presId="urn:microsoft.com/office/officeart/2005/8/layout/pyramid1"/>
    <dgm:cxn modelId="{B8F0368F-E463-46FE-A76E-4488D10AEEBA}" type="presParOf" srcId="{BB0DAFCE-5910-4365-B2BE-0F395C153FCF}" destId="{A54C9CBA-10C3-4D87-B98A-C76B30FF7E1E}" srcOrd="1" destOrd="0" presId="urn:microsoft.com/office/officeart/2005/8/layout/pyramid1"/>
    <dgm:cxn modelId="{C876C9C3-46B7-4660-9BCE-879249F6E2AD}" type="presParOf" srcId="{A9D60345-F7E4-4C4C-AF47-EDA88467C818}" destId="{EFA8606A-CADB-4771-932D-9C668BDFCF2D}" srcOrd="2" destOrd="0" presId="urn:microsoft.com/office/officeart/2005/8/layout/pyramid1"/>
    <dgm:cxn modelId="{D79310FF-7C30-4D55-B0BD-94DEEC9132EA}" type="presParOf" srcId="{EFA8606A-CADB-4771-932D-9C668BDFCF2D}" destId="{C7AAD568-0AF1-49E0-85C4-0BA149DA0345}" srcOrd="0" destOrd="0" presId="urn:microsoft.com/office/officeart/2005/8/layout/pyramid1"/>
    <dgm:cxn modelId="{7585B00A-CB7B-4660-96EB-9FCD44A8B398}" type="presParOf" srcId="{EFA8606A-CADB-4771-932D-9C668BDFCF2D}" destId="{4B865E21-E2DD-42BC-853C-1666294DED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70190A-4674-43FB-9C95-DC0378A41AE4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451CC9-E89F-450A-BFB6-39F25D56E60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69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Extrapolate</a:t>
            </a:r>
          </a:p>
          <a:p>
            <a:r>
              <a:rPr lang="en-US" dirty="0" smtClean="0"/>
              <a:t>Reminding us of recent cyber attacks on German nuclear plant and Ukraine electric grid – other </a:t>
            </a:r>
            <a:r>
              <a:rPr lang="en-US" dirty="0" err="1" smtClean="0"/>
              <a:t>crit</a:t>
            </a:r>
            <a:r>
              <a:rPr lang="en-US" dirty="0" smtClean="0"/>
              <a:t> infrastructure</a:t>
            </a:r>
          </a:p>
          <a:p>
            <a:r>
              <a:rPr lang="en-US" dirty="0" smtClean="0"/>
              <a:t>Even NPT monitoring could be threat</a:t>
            </a:r>
            <a:r>
              <a:rPr lang="en-US" baseline="0" dirty="0" smtClean="0"/>
              <a:t> of loss of life scenario</a:t>
            </a:r>
          </a:p>
          <a:p>
            <a:r>
              <a:rPr lang="en-US" baseline="0" dirty="0" err="1" smtClean="0"/>
              <a:t>Avionisc</a:t>
            </a:r>
            <a:endParaRPr lang="en-US" baseline="0" dirty="0" smtClean="0"/>
          </a:p>
          <a:p>
            <a:r>
              <a:rPr lang="en-US" baseline="0" dirty="0" smtClean="0"/>
              <a:t>Satellites / ground stations not necessarily considered critical infrastructure – they may </a:t>
            </a:r>
            <a:r>
              <a:rPr lang="en-US" baseline="0" smtClean="0"/>
              <a:t>be – they may not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1CC9-E89F-450A-BFB6-39F25D56E605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23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r>
              <a:rPr lang="en-US" baseline="0" dirty="0" smtClean="0"/>
              <a:t> and outside of UN  frameworks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blocs</a:t>
            </a:r>
          </a:p>
          <a:p>
            <a:r>
              <a:rPr lang="en-US" baseline="0" dirty="0" smtClean="0"/>
              <a:t>Revised 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1CC9-E89F-450A-BFB6-39F25D56E605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487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Osirak</a:t>
            </a:r>
            <a:r>
              <a:rPr lang="en-US" baseline="0" dirty="0" smtClean="0"/>
              <a:t>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8A3FC-CAE0-455C-9CCF-CAEC85B1CAB8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2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Paralllells</a:t>
            </a:r>
            <a:r>
              <a:rPr lang="en-US" dirty="0" smtClean="0"/>
              <a:t> with the challenges that </a:t>
            </a:r>
            <a:r>
              <a:rPr lang="en-US" dirty="0" err="1" smtClean="0"/>
              <a:t>Sgobba</a:t>
            </a:r>
            <a:r>
              <a:rPr lang="en-US" dirty="0" smtClean="0"/>
              <a:t> described re global space traffic management – no one wants to discuss jurisdictional issues because they want</a:t>
            </a:r>
            <a:r>
              <a:rPr lang="en-US" baseline="0" dirty="0" smtClean="0"/>
              <a:t> to maintain freedom of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1CC9-E89F-450A-BFB6-39F25D56E605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995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914571" y="1903954"/>
            <a:ext cx="3229429" cy="287850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77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7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7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4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03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2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27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99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rtl="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678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93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rtl="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586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00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81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8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20F1-EA75-4D4C-B5CC-6C7337F7A62B}" type="datetimeFigureOut">
              <a:rPr lang="he-IL" smtClean="0"/>
              <a:pPr/>
              <a:t>י'/כסלו/תשע"ז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A748-01E1-43AF-9FFC-A2EF79BD6C3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4B00A021-E318-4C1C-8589-304F7A6FBBBD}" type="datetimeFigureOut">
              <a:rPr lang="en-US" smtClean="0">
                <a:solidFill>
                  <a:srgbClr val="242852">
                    <a:lumMod val="50000"/>
                  </a:srgbClr>
                </a:solidFill>
              </a:rPr>
              <a:pPr rtl="0"/>
              <a:t>12/10/2016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F03A15F4-FF3A-40AC-910E-F3E37CF9D2EA}" type="slidenum">
              <a:rPr lang="en-US" smtClean="0">
                <a:solidFill>
                  <a:srgbClr val="242852">
                    <a:lumMod val="50000"/>
                  </a:srgbClr>
                </a:solidFill>
              </a:rPr>
              <a:pPr rtl="0"/>
              <a:t>‹#›</a:t>
            </a:fld>
            <a:endParaRPr lang="en-US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90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1804" y="116632"/>
            <a:ext cx="7772400" cy="2232247"/>
          </a:xfrm>
        </p:spPr>
        <p:txBody>
          <a:bodyPr>
            <a:noAutofit/>
          </a:bodyPr>
          <a:lstStyle/>
          <a:p>
            <a:r>
              <a:rPr lang="en-US" sz="2000" b="1" dirty="0"/>
              <a:t>10TH UNITED NATIONS WORKSHOP ON SPACE </a:t>
            </a:r>
            <a:r>
              <a:rPr lang="en-US" sz="2000" b="1" dirty="0" smtClean="0"/>
              <a:t>LAW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5-8,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24936" cy="4464496"/>
          </a:xfrm>
        </p:spPr>
        <p:txBody>
          <a:bodyPr>
            <a:normAutofit fontScale="77500" lnSpcReduction="20000"/>
          </a:bodyPr>
          <a:lstStyle/>
          <a:p>
            <a:r>
              <a:rPr lang="en-US" sz="5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SECURITY AND CYBERSECURITY:</a:t>
            </a:r>
          </a:p>
          <a:p>
            <a:r>
              <a:rPr lang="en-US" sz="5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INTERSECTING CHALLENGES</a:t>
            </a:r>
            <a:endParaRPr lang="he-IL" sz="5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b="1" dirty="0" smtClean="0"/>
          </a:p>
          <a:p>
            <a:endParaRPr lang="he-IL" b="1" dirty="0" smtClean="0"/>
          </a:p>
          <a:p>
            <a:endParaRPr lang="he-IL" sz="2000" b="1" dirty="0" smtClean="0">
              <a:solidFill>
                <a:srgbClr val="002060"/>
              </a:solidFill>
            </a:endParaRPr>
          </a:p>
          <a:p>
            <a:endParaRPr lang="he-IL" sz="2000" b="1" dirty="0">
              <a:solidFill>
                <a:srgbClr val="002060"/>
              </a:solidFill>
            </a:endParaRPr>
          </a:p>
          <a:p>
            <a:endParaRPr lang="he-IL" sz="2000" b="1" dirty="0" smtClean="0">
              <a:solidFill>
                <a:srgbClr val="002060"/>
              </a:solidFill>
            </a:endParaRPr>
          </a:p>
          <a:p>
            <a:pPr rtl="0"/>
            <a:r>
              <a:rPr lang="en-US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Housen-Couriel</a:t>
            </a:r>
          </a:p>
          <a:p>
            <a:pPr rtl="0"/>
            <a:r>
              <a:rPr lang="en-US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 Cyber Research Center, 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Aviv University</a:t>
            </a:r>
          </a:p>
        </p:txBody>
      </p:sp>
    </p:spTree>
    <p:extLst>
      <p:ext uri="{BB962C8B-B14F-4D97-AF65-F5344CB8AC3E}">
        <p14:creationId xmlns:p14="http://schemas.microsoft.com/office/powerpoint/2010/main" val="2251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496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EXTRAPOLATING &gt; LOSS-OF-LIFE SCENARIOS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0" y="1700808"/>
            <a:ext cx="3981204" cy="2257797"/>
          </a:xfr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3312368" cy="24810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792853"/>
            <a:ext cx="22479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869" y="4581128"/>
            <a:ext cx="2600325" cy="1752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37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GROWING CRITICALITY AND URGENCY OF THE PROBLEM AT THE NEXUS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465046"/>
              </p:ext>
            </p:extLst>
          </p:nvPr>
        </p:nvGraphicFramePr>
        <p:xfrm>
          <a:off x="457200" y="1484784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>
          <a:xfrm>
            <a:off x="0" y="1052736"/>
            <a:ext cx="2123728" cy="1055597"/>
          </a:xfrm>
          <a:prstGeom prst="lef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‘PEACEFUL USE’ ISSUES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44208" y="2132856"/>
            <a:ext cx="2736304" cy="1116124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/ NORMATIVE ISSUES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-36512" y="5832648"/>
            <a:ext cx="9108504" cy="126876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CONTROL OF CRITICAL INFRASTRUCTURE &gt;&gt; VULNERABILITIES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-36512" y="2348880"/>
            <a:ext cx="2123728" cy="1132467"/>
          </a:xfrm>
          <a:prstGeom prst="lef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LIABILITY ISSUES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56176" y="1052736"/>
            <a:ext cx="2915816" cy="1008112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SECURITY ISSUES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5" idx="3"/>
            <a:endCxn id="9" idx="1"/>
          </p:cNvCxnSpPr>
          <p:nvPr/>
        </p:nvCxnSpPr>
        <p:spPr>
          <a:xfrm flipV="1">
            <a:off x="2123728" y="1556792"/>
            <a:ext cx="4032448" cy="2374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xplosion 1 2"/>
          <p:cNvSpPr/>
          <p:nvPr/>
        </p:nvSpPr>
        <p:spPr>
          <a:xfrm>
            <a:off x="3059832" y="4437112"/>
            <a:ext cx="3096344" cy="1395536"/>
          </a:xfrm>
          <a:prstGeom prst="irregularSeal1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STATE PRACTICE NOT TRANSPARENT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COMMON CORE CHALLENGES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267638"/>
              </p:ext>
            </p:extLst>
          </p:nvPr>
        </p:nvGraphicFramePr>
        <p:xfrm>
          <a:off x="323528" y="134076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279301"/>
            <a:ext cx="8229600" cy="4525963"/>
          </a:xfrm>
        </p:spPr>
        <p:txBody>
          <a:bodyPr/>
          <a:lstStyle/>
          <a:p>
            <a:pPr algn="ctr"/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THE INTERNATIONAL LEGAL COMMUNITY MEETING THIS CHALLENGE AT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NEXUS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TWO REGIMES?</a:t>
            </a:r>
          </a:p>
          <a:p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5508104" y="4221088"/>
            <a:ext cx="2880320" cy="20162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ONGOING AND PERVASIVE  NON-ENGAGEMENT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 + CYBER GGE’s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674" y="2292350"/>
            <a:ext cx="4449326" cy="340395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78359" y="2292350"/>
            <a:ext cx="4450168" cy="340395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724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0359248"/>
              </p:ext>
            </p:extLst>
          </p:nvPr>
        </p:nvGraphicFramePr>
        <p:xfrm>
          <a:off x="0" y="72008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42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A PROCEDURAL OR GOVERNANCE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CHALLENGE…</a:t>
            </a:r>
          </a:p>
          <a:p>
            <a:pPr marL="0" indent="0" algn="ctr" rtl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IT’S A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SUBSTANTIVE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BRIEF CASE STUDY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THRESHOLDS DO HOSTILE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SATCOMM DISRUPTIONS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USE OF FORCE IN SPACE AND CYBERSPACE?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11960" y="3356992"/>
            <a:ext cx="72008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7264" y="3820160"/>
            <a:ext cx="8860857" cy="27838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G7 / G20 PRINCIPLES AND ACTIONS ON CYBER, 2016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-- NATO, article 5</a:t>
            </a:r>
            <a:b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-- US, UK, NL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43" y="1320465"/>
            <a:ext cx="8989196" cy="196451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APPLICABILITY OF INTERNATIONAL LAW IN CYBERSPACE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2(4)</a:t>
            </a: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shall </a:t>
            </a:r>
            <a:r>
              <a:rPr lang="en-US" sz="3200" b="1" cap="all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refrain …from the threat or use of force</a:t>
            </a:r>
            <a:r>
              <a:rPr lang="en-US" sz="3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the territorial integrity or political independence of any state...</a:t>
            </a:r>
            <a:endParaRPr lang="he-IL" sz="3200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1772816"/>
            <a:ext cx="10208472" cy="4099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335873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COMMUNICATIONS 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A CRITICAL NEXUS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51</a:t>
            </a: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3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in the present Charter shall impair the inherent right of …</a:t>
            </a:r>
            <a:r>
              <a:rPr lang="en-US" sz="3200" b="1" cap="all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self-defense if an armed attack occurs</a:t>
            </a:r>
            <a:r>
              <a:rPr lang="en-US" sz="3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a Member of the UN...</a:t>
            </a:r>
            <a:endParaRPr lang="he-IL" sz="3200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83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ANTICIPATORY / PRE-EMPTIVE SELF-DEFENCE</a:t>
            </a: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06393" y="587140"/>
            <a:ext cx="2704698" cy="3217686"/>
          </a:xfrm>
          <a:prstGeom prst="wedgeRoundRectCallout">
            <a:avLst>
              <a:gd name="adj1" fmla="val 117320"/>
              <a:gd name="adj2" fmla="val -3210"/>
              <a:gd name="adj3" fmla="val 16667"/>
            </a:avLst>
          </a:prstGeom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prstClr val="white"/>
                </a:solidFill>
              </a:rPr>
              <a:t>“No state can be expected to await an initial attack which…may well destroy the state’s capacity for further resistance and so jeopardize its very existence.”</a:t>
            </a:r>
          </a:p>
          <a:p>
            <a:pPr algn="ctr" rtl="0"/>
            <a:endParaRPr lang="en-US" b="1" dirty="0">
              <a:solidFill>
                <a:prstClr val="white"/>
              </a:solidFill>
            </a:endParaRPr>
          </a:p>
          <a:p>
            <a:pPr algn="ctr" rtl="0"/>
            <a:r>
              <a:rPr lang="en-US" b="1" dirty="0" smtClean="0">
                <a:solidFill>
                  <a:prstClr val="white"/>
                </a:solidFill>
              </a:rPr>
              <a:t>Derek </a:t>
            </a:r>
            <a:r>
              <a:rPr lang="en-US" b="1" dirty="0" err="1" smtClean="0">
                <a:solidFill>
                  <a:prstClr val="white"/>
                </a:solidFill>
              </a:rPr>
              <a:t>Bowett</a:t>
            </a:r>
            <a:r>
              <a:rPr lang="en-US" b="1" dirty="0" smtClean="0">
                <a:solidFill>
                  <a:prstClr val="white"/>
                </a:solidFill>
              </a:rPr>
              <a:t>, 1958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94" y="533400"/>
            <a:ext cx="3611746" cy="215480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843" y="2842878"/>
            <a:ext cx="2554834" cy="1923896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846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399" y="433137"/>
            <a:ext cx="4606492" cy="6140917"/>
          </a:xfrm>
          <a:ln w="25400">
            <a:noFill/>
          </a:ln>
        </p:spPr>
        <p:txBody>
          <a:bodyPr>
            <a:normAutofit fontScale="92500" lnSpcReduction="10000"/>
          </a:bodyPr>
          <a:lstStyle/>
          <a:p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EXPERT AUTHORITIES</a:t>
            </a:r>
          </a:p>
          <a:p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STATES  (FOR GOOD REASON) </a:t>
            </a:r>
          </a:p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LAW AND COLLECTIVE SECURITY APPLY </a:t>
            </a:r>
          </a:p>
          <a:p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DE FACTO ACKNOWLEDGEMENT </a:t>
            </a:r>
            <a:endParaRPr lang="en-US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380522" y="356136"/>
            <a:ext cx="3238545" cy="3944934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2013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232" y="1331617"/>
            <a:ext cx="3283974" cy="49806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46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546848" cy="639762"/>
          </a:xfrm>
        </p:spPr>
        <p:txBody>
          <a:bodyPr/>
          <a:lstStyle/>
          <a:p>
            <a:pPr algn="ctr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RULE 30: “CYBER ATTACK”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40769"/>
            <a:ext cx="8331200" cy="4752527"/>
          </a:xfrm>
          <a:ln w="25400">
            <a:noFill/>
          </a:ln>
        </p:spPr>
        <p:txBody>
          <a:bodyPr>
            <a:normAutofit/>
          </a:bodyPr>
          <a:lstStyle/>
          <a:p>
            <a:pPr marL="0" indent="0" rtl="0">
              <a:buNone/>
            </a:pPr>
            <a:endParaRPr lang="en-US" sz="3200" b="1" cap="all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b="1" cap="all" dirty="0" smtClean="0">
                <a:solidFill>
                  <a:schemeClr val="tx1"/>
                </a:solidFill>
              </a:rPr>
              <a:t>   </a:t>
            </a:r>
            <a:r>
              <a:rPr lang="en-US" sz="3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attack is a cyber operation, whether offensive or defensive, that is reasonably expected to cause injury or death to persons or damage or destruction to </a:t>
            </a:r>
            <a:r>
              <a:rPr lang="en-US" sz="3200" b="1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n-US" sz="2800" b="1" cap="all" dirty="0">
                <a:solidFill>
                  <a:schemeClr val="tx1"/>
                </a:solidFill>
              </a:rPr>
              <a:t>.</a:t>
            </a:r>
          </a:p>
          <a:p>
            <a:endParaRPr lang="en-US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20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618856" cy="639762"/>
          </a:xfrm>
        </p:spPr>
        <p:txBody>
          <a:bodyPr/>
          <a:lstStyle/>
          <a:p>
            <a:pPr algn="ctr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RULE 11: “USE OF FORCE”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40769"/>
            <a:ext cx="8331200" cy="4752527"/>
          </a:xfrm>
          <a:ln w="25400">
            <a:noFill/>
          </a:ln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3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operation constitutes a use of force when </a:t>
            </a:r>
            <a:r>
              <a:rPr lang="en-US" sz="3200" b="1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scale and effects </a:t>
            </a:r>
            <a:r>
              <a:rPr lang="en-US" sz="3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comparable to non-cyber operations rising to the level of a use of force. </a:t>
            </a:r>
            <a:endParaRPr lang="en-US" sz="3200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(ICJ Nicaragua 1986</a:t>
            </a:r>
            <a:r>
              <a:rPr lang="en-US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decision as to when a cyber attack would lead to the invocation of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5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would be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taken…on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case-by-case basis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 rtl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Cyber attacks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could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 as harmful to modern societies as a conventional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attack …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part of NATO's core task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of collective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dirty="0"/>
              <a:t>. </a:t>
            </a:r>
          </a:p>
        </p:txBody>
      </p:sp>
      <p:pic>
        <p:nvPicPr>
          <p:cNvPr id="1026" name="Picture 2" descr="160708-warsaw-summit-home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692696"/>
            <a:ext cx="3581400" cy="11906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8520" y="341784"/>
            <a:ext cx="9289032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HARMFUL DISRUPTION VULNERABILITIES: </a:t>
            </a:r>
            <a:b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CYBER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ATTACKS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SATELLITE COMMS CAN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CONSTITUTE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 USES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OF FORCE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628663"/>
              </p:ext>
            </p:extLst>
          </p:nvPr>
        </p:nvGraphicFramePr>
        <p:xfrm>
          <a:off x="457200" y="1556792"/>
          <a:ext cx="85072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2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SUMMING UP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328592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Hostile disturbances to satellite transmissions constitute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threats and challenges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with significant ramifications for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security.</a:t>
            </a:r>
          </a:p>
          <a:p>
            <a:pPr marL="0" indent="0" algn="l" rtl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intersect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because satellite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communications are cyber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operations. </a:t>
            </a:r>
          </a:p>
          <a:p>
            <a:pPr algn="l" rtl="0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Beyond operative and governance issues, there are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normative overlaps.</a:t>
            </a:r>
          </a:p>
          <a:p>
            <a:pPr marL="0" indent="0" algn="l" rtl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While there’s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intergov’t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 admin measures – TCBMs, BPs  (GGE’s)…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1661579"/>
              </p:ext>
            </p:extLst>
          </p:nvPr>
        </p:nvGraphicFramePr>
        <p:xfrm>
          <a:off x="395536" y="260648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9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STEPS: WHAT’S TO BE DONE AND WHO SHOULD DO IT?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421851"/>
              </p:ext>
            </p:extLst>
          </p:nvPr>
        </p:nvGraphicFramePr>
        <p:xfrm>
          <a:off x="251520" y="1417638"/>
          <a:ext cx="8435280" cy="489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xplosion 1 4"/>
          <p:cNvSpPr/>
          <p:nvPr/>
        </p:nvSpPr>
        <p:spPr>
          <a:xfrm>
            <a:off x="6300192" y="1417638"/>
            <a:ext cx="2843808" cy="2443410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CHALLENGES FOR LEGAL AND POLICY COMMUNITIES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33557" cy="604867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806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“DE-SILO”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204864"/>
            <a:ext cx="6011480" cy="304378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503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  <a:p>
            <a:pPr marL="0" indent="0" algn="ctr" rtl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eborah@cyberregstrategies.com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15752"/>
          </a:xfrm>
        </p:spPr>
        <p:txBody>
          <a:bodyPr>
            <a:normAutofit/>
          </a:bodyPr>
          <a:lstStyle/>
          <a:p>
            <a:pPr rtl="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HOSTILE CYBER OPERATIONS AGAINST 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POLAR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 SYSTEM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2852936"/>
            <a:ext cx="18722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 / GROUND SEGMENTS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09842"/>
            <a:ext cx="7022250" cy="57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89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NEW / UNIQUE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  <a:ln w="254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1997 until present - </a:t>
            </a:r>
            <a:r>
              <a:rPr lang="en-US" b="1" cap="all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</a:t>
            </a: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connection hacking group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2007-8 </a:t>
            </a:r>
            <a:r>
              <a:rPr lang="en-US" b="1" cap="all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</a:t>
            </a: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cap="all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 AM-1 </a:t>
            </a: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hacks</a:t>
            </a:r>
          </a:p>
          <a:p>
            <a:pPr marL="0" indent="0" algn="l" rtl="0">
              <a:buNone/>
            </a:pPr>
            <a:endParaRPr lang="en-US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ummer 2015 - alleged </a:t>
            </a: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interference </a:t>
            </a: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b="1" cap="all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Globalstar’s</a:t>
            </a: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 asset-tracking </a:t>
            </a: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systems (+ South Korean fishermen)</a:t>
            </a:r>
          </a:p>
          <a:p>
            <a:pPr marL="0" indent="0" algn="l" rtl="0">
              <a:buNone/>
            </a:pPr>
            <a:endParaRPr lang="en-US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Ongoing </a:t>
            </a:r>
            <a:r>
              <a:rPr lang="en-US" b="1" cap="all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hacks – ground segment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CYBER-ENABLED DISRUPTIONS TO SAT COMM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(via EM SPECTRUM)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360704"/>
              </p:ext>
            </p:extLst>
          </p:nvPr>
        </p:nvGraphicFramePr>
        <p:xfrm>
          <a:off x="413886" y="1417638"/>
          <a:ext cx="8406586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6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VULNERABILITY THROUGHOUT THE SATELLITE LIFESPAN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331765"/>
              </p:ext>
            </p:extLst>
          </p:nvPr>
        </p:nvGraphicFramePr>
        <p:xfrm>
          <a:off x="457200" y="1556792"/>
          <a:ext cx="85072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WORKING DEFINITION: </a:t>
            </a:r>
            <a:br>
              <a:rPr lang="en-US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HOSTILE DISRUPTION OF </a:t>
            </a:r>
            <a:r>
              <a:rPr lang="en-US" sz="32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satCOmm</a:t>
            </a:r>
            <a:endParaRPr lang="en-US" sz="3200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5251722"/>
          </a:xfrm>
          <a:ln w="254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lvl="0" indent="0" algn="ctr" rtl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cyber-enabled and hybrid disturbance to satellites and satellite communications,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originating in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hostile intent to disrupt,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damage or otherwise disturb their uninterrupted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 rtl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rtl="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 interference”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 ITU Constitution + RR</a:t>
            </a:r>
          </a:p>
          <a:p>
            <a:pPr lvl="0" algn="ctr" rtl="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also under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IX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  [query]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HIGH-RISK SCENARIOS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“Because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criticality of satellite data to weather forecasting, the possibility of a satellite data gap, and the potential impact of a gap on the health and safety of the U.S. population and economy,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added this issue to GAO’s High Risk List in 2013 and it remained on the list in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1935787"/>
            <a:ext cx="4540696" cy="36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4974</TotalTime>
  <Words>935</Words>
  <Application>Microsoft Office PowerPoint</Application>
  <PresentationFormat>On-screen Show (4:3)</PresentationFormat>
  <Paragraphs>196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Gisha</vt:lpstr>
      <vt:lpstr>Times New Roman</vt:lpstr>
      <vt:lpstr>Wingdings</vt:lpstr>
      <vt:lpstr>Wingdings 3</vt:lpstr>
      <vt:lpstr>Office Theme</vt:lpstr>
      <vt:lpstr>Slice</vt:lpstr>
      <vt:lpstr>10TH UNITED NATIONS WORKSHOP ON SPACE LAW September 5-8, 2016 </vt:lpstr>
      <vt:lpstr>FOCUS ON A CRITICAL NEXUS</vt:lpstr>
      <vt:lpstr>PowerPoint Presentation</vt:lpstr>
      <vt:lpstr>HOSTILE CYBER OPERATIONS AGAINST  JOINT POLAR SAT SYSTEM</vt:lpstr>
      <vt:lpstr>NOT NEW / UNIQUE </vt:lpstr>
      <vt:lpstr>TYPES OF CYBER-ENABLED DISRUPTIONS TO SAT COMM (via EM SPECTRUM)</vt:lpstr>
      <vt:lpstr>VULNERABILITY THROUGHOUT THE SATELLITE LIFESPAN</vt:lpstr>
      <vt:lpstr>WORKING DEFINITION:  HOSTILE DISRUPTION OF satCOmm</vt:lpstr>
      <vt:lpstr>THESE ARE HIGH-RISK SCENARIOS</vt:lpstr>
      <vt:lpstr>EXTRAPOLATING &gt; LOSS-OF-LIFE SCENARIOS</vt:lpstr>
      <vt:lpstr>THE GROWING CRITICALITY AND URGENCY OF THE PROBLEM AT THE NEXUS</vt:lpstr>
      <vt:lpstr>4 COMMON CORE CHALLENGES</vt:lpstr>
      <vt:lpstr>PowerPoint Presentation</vt:lpstr>
      <vt:lpstr>SPACE + CYBER GGE’s</vt:lpstr>
      <vt:lpstr>PowerPoint Presentation</vt:lpstr>
      <vt:lpstr>PowerPoint Presentation</vt:lpstr>
      <vt:lpstr>BRIEF CASE STUDY</vt:lpstr>
      <vt:lpstr>G7 / G20 PRINCIPLES AND ACTIONS ON CYBER, 2016    -- NATO, article 5 -- US, UK, NL</vt:lpstr>
      <vt:lpstr> UN 2(4)</vt:lpstr>
      <vt:lpstr>UN 51</vt:lpstr>
      <vt:lpstr>ANTICIPATORY / PRE-EMPTIVE SELF-DEFENCE</vt:lpstr>
      <vt:lpstr>PowerPoint Presentation</vt:lpstr>
      <vt:lpstr>PowerPoint Presentation</vt:lpstr>
      <vt:lpstr>PowerPoint Presentation</vt:lpstr>
      <vt:lpstr>PowerPoint Presentation</vt:lpstr>
      <vt:lpstr>HARMFUL DISRUPTION VULNERABILITIES:  CYBER ATTACKS ON SATELLITE COMMS CAN CONSTITUTE PROHIBITED USES OF FORCE </vt:lpstr>
      <vt:lpstr>SUMMING UP </vt:lpstr>
      <vt:lpstr>PowerPoint Presentation</vt:lpstr>
      <vt:lpstr>NEXT STEPS: WHAT’S TO BE DONE AND WHO SHOULD DO IT?</vt:lpstr>
      <vt:lpstr>“DE-SILO”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ביטחון סייבר: סוגיות חמות  הפרקליטות הצבאית 7.10.2014</dc:title>
  <dc:creator>WIFP-Illie</dc:creator>
  <cp:lastModifiedBy>Deborah Housen-Couriel</cp:lastModifiedBy>
  <cp:revision>949</cp:revision>
  <dcterms:created xsi:type="dcterms:W3CDTF">2014-10-06T12:49:09Z</dcterms:created>
  <dcterms:modified xsi:type="dcterms:W3CDTF">2016-12-10T16:08:53Z</dcterms:modified>
</cp:coreProperties>
</file>